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3" r:id="rId2"/>
    <p:sldMasterId id="2147483661" r:id="rId3"/>
    <p:sldMasterId id="2147483853" r:id="rId4"/>
  </p:sldMasterIdLst>
  <p:notesMasterIdLst>
    <p:notesMasterId r:id="rId36"/>
  </p:notesMasterIdLst>
  <p:sldIdLst>
    <p:sldId id="257" r:id="rId5"/>
    <p:sldId id="258" r:id="rId6"/>
    <p:sldId id="259" r:id="rId7"/>
    <p:sldId id="266" r:id="rId8"/>
    <p:sldId id="267" r:id="rId9"/>
    <p:sldId id="282" r:id="rId10"/>
    <p:sldId id="286" r:id="rId11"/>
    <p:sldId id="287" r:id="rId12"/>
    <p:sldId id="288" r:id="rId13"/>
    <p:sldId id="292" r:id="rId14"/>
    <p:sldId id="291" r:id="rId15"/>
    <p:sldId id="293" r:id="rId16"/>
    <p:sldId id="289" r:id="rId17"/>
    <p:sldId id="256" r:id="rId18"/>
    <p:sldId id="261" r:id="rId19"/>
    <p:sldId id="262" r:id="rId20"/>
    <p:sldId id="264" r:id="rId21"/>
    <p:sldId id="268" r:id="rId22"/>
    <p:sldId id="265" r:id="rId23"/>
    <p:sldId id="269" r:id="rId24"/>
    <p:sldId id="277" r:id="rId25"/>
    <p:sldId id="271" r:id="rId26"/>
    <p:sldId id="280" r:id="rId27"/>
    <p:sldId id="276" r:id="rId28"/>
    <p:sldId id="273" r:id="rId29"/>
    <p:sldId id="274" r:id="rId30"/>
    <p:sldId id="275" r:id="rId31"/>
    <p:sldId id="290" r:id="rId32"/>
    <p:sldId id="281" r:id="rId33"/>
    <p:sldId id="278" r:id="rId34"/>
    <p:sldId id="29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4" d="100"/>
          <a:sy n="104" d="100"/>
        </p:scale>
        <p:origin x="14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capt choudhary" userId="d10eb940f1f01010" providerId="LiveId" clId="{A08EBA75-6B43-4B4E-AF69-E8E0798C4B55}"/>
    <pc:docChg chg="undo custSel modSld">
      <pc:chgData name="mercapt choudhary" userId="d10eb940f1f01010" providerId="LiveId" clId="{A08EBA75-6B43-4B4E-AF69-E8E0798C4B55}" dt="2024-12-07T15:26:10.618" v="357" actId="478"/>
      <pc:docMkLst>
        <pc:docMk/>
      </pc:docMkLst>
      <pc:sldChg chg="addSp delSp modSp mod">
        <pc:chgData name="mercapt choudhary" userId="d10eb940f1f01010" providerId="LiveId" clId="{A08EBA75-6B43-4B4E-AF69-E8E0798C4B55}" dt="2024-12-07T15:25:49.699" v="356" actId="1076"/>
        <pc:sldMkLst>
          <pc:docMk/>
          <pc:sldMk cId="266169169" sldId="256"/>
        </pc:sldMkLst>
        <pc:spChg chg="add mod">
          <ac:chgData name="mercapt choudhary" userId="d10eb940f1f01010" providerId="LiveId" clId="{A08EBA75-6B43-4B4E-AF69-E8E0798C4B55}" dt="2024-12-07T15:25:38.819" v="354" actId="207"/>
          <ac:spMkLst>
            <pc:docMk/>
            <pc:sldMk cId="266169169" sldId="256"/>
            <ac:spMk id="4" creationId="{14E52B4C-5247-C274-AF03-65B599BCB2CB}"/>
          </ac:spMkLst>
        </pc:spChg>
        <pc:spChg chg="add mod">
          <ac:chgData name="mercapt choudhary" userId="d10eb940f1f01010" providerId="LiveId" clId="{A08EBA75-6B43-4B4E-AF69-E8E0798C4B55}" dt="2024-12-07T15:25:49.699" v="356" actId="1076"/>
          <ac:spMkLst>
            <pc:docMk/>
            <pc:sldMk cId="266169169" sldId="256"/>
            <ac:spMk id="6" creationId="{E6546CDF-E771-E27A-5260-59D123174120}"/>
          </ac:spMkLst>
        </pc:spChg>
        <pc:spChg chg="mod">
          <ac:chgData name="mercapt choudhary" userId="d10eb940f1f01010" providerId="LiveId" clId="{A08EBA75-6B43-4B4E-AF69-E8E0798C4B55}" dt="2024-12-07T15:20:53.612" v="272" actId="1076"/>
          <ac:spMkLst>
            <pc:docMk/>
            <pc:sldMk cId="266169169" sldId="256"/>
            <ac:spMk id="9" creationId="{333889EA-B074-F100-9EAE-F6296F276EB8}"/>
          </ac:spMkLst>
        </pc:spChg>
        <pc:spChg chg="mod">
          <ac:chgData name="mercapt choudhary" userId="d10eb940f1f01010" providerId="LiveId" clId="{A08EBA75-6B43-4B4E-AF69-E8E0798C4B55}" dt="2024-12-07T15:20:56.226" v="273" actId="1076"/>
          <ac:spMkLst>
            <pc:docMk/>
            <pc:sldMk cId="266169169" sldId="256"/>
            <ac:spMk id="10" creationId="{37FC8AC5-D57E-3A4E-E188-F2B4CF6C07C1}"/>
          </ac:spMkLst>
        </pc:spChg>
        <pc:spChg chg="mod">
          <ac:chgData name="mercapt choudhary" userId="d10eb940f1f01010" providerId="LiveId" clId="{A08EBA75-6B43-4B4E-AF69-E8E0798C4B55}" dt="2024-12-07T15:21:31.288" v="280" actId="164"/>
          <ac:spMkLst>
            <pc:docMk/>
            <pc:sldMk cId="266169169" sldId="256"/>
            <ac:spMk id="11" creationId="{5CBD6D25-5BE5-B7FA-D854-B00F1D6DC0B4}"/>
          </ac:spMkLst>
        </pc:spChg>
        <pc:spChg chg="mod">
          <ac:chgData name="mercapt choudhary" userId="d10eb940f1f01010" providerId="LiveId" clId="{A08EBA75-6B43-4B4E-AF69-E8E0798C4B55}" dt="2024-12-07T15:21:47.176" v="282" actId="164"/>
          <ac:spMkLst>
            <pc:docMk/>
            <pc:sldMk cId="266169169" sldId="256"/>
            <ac:spMk id="16" creationId="{98DD9D3A-0032-F5CA-4636-EA964C078D14}"/>
          </ac:spMkLst>
        </pc:spChg>
        <pc:spChg chg="mod">
          <ac:chgData name="mercapt choudhary" userId="d10eb940f1f01010" providerId="LiveId" clId="{A08EBA75-6B43-4B4E-AF69-E8E0798C4B55}" dt="2024-12-07T15:21:47.176" v="282" actId="164"/>
          <ac:spMkLst>
            <pc:docMk/>
            <pc:sldMk cId="266169169" sldId="256"/>
            <ac:spMk id="18" creationId="{2A15C110-9CB1-54D7-BD4C-457A39E25FE9}"/>
          </ac:spMkLst>
        </pc:spChg>
        <pc:spChg chg="mod">
          <ac:chgData name="mercapt choudhary" userId="d10eb940f1f01010" providerId="LiveId" clId="{A08EBA75-6B43-4B4E-AF69-E8E0798C4B55}" dt="2024-12-07T15:21:47.176" v="282" actId="164"/>
          <ac:spMkLst>
            <pc:docMk/>
            <pc:sldMk cId="266169169" sldId="256"/>
            <ac:spMk id="19" creationId="{0E120434-5D89-9C42-33E5-ED8106796D7B}"/>
          </ac:spMkLst>
        </pc:spChg>
        <pc:spChg chg="mod">
          <ac:chgData name="mercapt choudhary" userId="d10eb940f1f01010" providerId="LiveId" clId="{A08EBA75-6B43-4B4E-AF69-E8E0798C4B55}" dt="2024-12-07T15:21:31.288" v="280" actId="164"/>
          <ac:spMkLst>
            <pc:docMk/>
            <pc:sldMk cId="266169169" sldId="256"/>
            <ac:spMk id="25" creationId="{83876EDA-643A-1E53-7F7F-0C279D572F8D}"/>
          </ac:spMkLst>
        </pc:spChg>
        <pc:spChg chg="mod">
          <ac:chgData name="mercapt choudhary" userId="d10eb940f1f01010" providerId="LiveId" clId="{A08EBA75-6B43-4B4E-AF69-E8E0798C4B55}" dt="2024-12-07T15:21:31.288" v="280" actId="164"/>
          <ac:spMkLst>
            <pc:docMk/>
            <pc:sldMk cId="266169169" sldId="256"/>
            <ac:spMk id="26" creationId="{863889AE-3892-269B-A438-74C012DF2A0B}"/>
          </ac:spMkLst>
        </pc:spChg>
        <pc:spChg chg="mod">
          <ac:chgData name="mercapt choudhary" userId="d10eb940f1f01010" providerId="LiveId" clId="{A08EBA75-6B43-4B4E-AF69-E8E0798C4B55}" dt="2024-12-07T15:21:31.288" v="280" actId="164"/>
          <ac:spMkLst>
            <pc:docMk/>
            <pc:sldMk cId="266169169" sldId="256"/>
            <ac:spMk id="27" creationId="{A3B453D7-3A8B-CF9C-0FAA-C8834B163823}"/>
          </ac:spMkLst>
        </pc:spChg>
        <pc:spChg chg="mod">
          <ac:chgData name="mercapt choudhary" userId="d10eb940f1f01010" providerId="LiveId" clId="{A08EBA75-6B43-4B4E-AF69-E8E0798C4B55}" dt="2024-12-07T15:21:31.288" v="280" actId="164"/>
          <ac:spMkLst>
            <pc:docMk/>
            <pc:sldMk cId="266169169" sldId="256"/>
            <ac:spMk id="28" creationId="{509C629F-AD69-5D84-3EEC-27E9038C5FF2}"/>
          </ac:spMkLst>
        </pc:spChg>
        <pc:spChg chg="mod">
          <ac:chgData name="mercapt choudhary" userId="d10eb940f1f01010" providerId="LiveId" clId="{A08EBA75-6B43-4B4E-AF69-E8E0798C4B55}" dt="2024-12-07T15:21:31.288" v="280" actId="164"/>
          <ac:spMkLst>
            <pc:docMk/>
            <pc:sldMk cId="266169169" sldId="256"/>
            <ac:spMk id="29" creationId="{9631C13A-2036-37E4-D972-EA1C19CDBF59}"/>
          </ac:spMkLst>
        </pc:spChg>
        <pc:spChg chg="mod">
          <ac:chgData name="mercapt choudhary" userId="d10eb940f1f01010" providerId="LiveId" clId="{A08EBA75-6B43-4B4E-AF69-E8E0798C4B55}" dt="2024-12-07T15:21:31.288" v="280" actId="164"/>
          <ac:spMkLst>
            <pc:docMk/>
            <pc:sldMk cId="266169169" sldId="256"/>
            <ac:spMk id="30" creationId="{7D9F517E-33BF-C824-F4E6-186B14E7C342}"/>
          </ac:spMkLst>
        </pc:spChg>
        <pc:spChg chg="mod">
          <ac:chgData name="mercapt choudhary" userId="d10eb940f1f01010" providerId="LiveId" clId="{A08EBA75-6B43-4B4E-AF69-E8E0798C4B55}" dt="2024-12-07T15:21:31.288" v="280" actId="164"/>
          <ac:spMkLst>
            <pc:docMk/>
            <pc:sldMk cId="266169169" sldId="256"/>
            <ac:spMk id="31" creationId="{D432526E-636D-EEB1-C8FB-204828F2F11C}"/>
          </ac:spMkLst>
        </pc:spChg>
        <pc:spChg chg="mod">
          <ac:chgData name="mercapt choudhary" userId="d10eb940f1f01010" providerId="LiveId" clId="{A08EBA75-6B43-4B4E-AF69-E8E0798C4B55}" dt="2024-12-07T15:21:31.288" v="280" actId="164"/>
          <ac:spMkLst>
            <pc:docMk/>
            <pc:sldMk cId="266169169" sldId="256"/>
            <ac:spMk id="32" creationId="{6CC04D2B-8F24-0E2B-8827-949079A17A95}"/>
          </ac:spMkLst>
        </pc:spChg>
        <pc:spChg chg="mod">
          <ac:chgData name="mercapt choudhary" userId="d10eb940f1f01010" providerId="LiveId" clId="{A08EBA75-6B43-4B4E-AF69-E8E0798C4B55}" dt="2024-12-07T15:21:47.176" v="282" actId="164"/>
          <ac:spMkLst>
            <pc:docMk/>
            <pc:sldMk cId="266169169" sldId="256"/>
            <ac:spMk id="35" creationId="{286002EB-59CD-550A-0A82-06093741A314}"/>
          </ac:spMkLst>
        </pc:spChg>
        <pc:grpChg chg="add mod">
          <ac:chgData name="mercapt choudhary" userId="d10eb940f1f01010" providerId="LiveId" clId="{A08EBA75-6B43-4B4E-AF69-E8E0798C4B55}" dt="2024-12-07T15:21:55.323" v="330" actId="1036"/>
          <ac:grpSpMkLst>
            <pc:docMk/>
            <pc:sldMk cId="266169169" sldId="256"/>
            <ac:grpSpMk id="3" creationId="{5DF88A4F-2345-1A1D-2D22-783AA10E5287}"/>
          </ac:grpSpMkLst>
        </pc:grpChg>
        <pc:grpChg chg="mod">
          <ac:chgData name="mercapt choudhary" userId="d10eb940f1f01010" providerId="LiveId" clId="{A08EBA75-6B43-4B4E-AF69-E8E0798C4B55}" dt="2024-12-07T15:21:31.288" v="280" actId="164"/>
          <ac:grpSpMkLst>
            <pc:docMk/>
            <pc:sldMk cId="266169169" sldId="256"/>
            <ac:grpSpMk id="41" creationId="{5CFF15AB-EF5E-A26B-DEC5-B3AA9949CF16}"/>
          </ac:grpSpMkLst>
        </pc:grpChg>
        <pc:grpChg chg="mod">
          <ac:chgData name="mercapt choudhary" userId="d10eb940f1f01010" providerId="LiveId" clId="{A08EBA75-6B43-4B4E-AF69-E8E0798C4B55}" dt="2024-12-07T15:21:47.176" v="282" actId="164"/>
          <ac:grpSpMkLst>
            <pc:docMk/>
            <pc:sldMk cId="266169169" sldId="256"/>
            <ac:grpSpMk id="42" creationId="{D5BA0A67-E71C-3679-E3C3-D4AE95F1D34D}"/>
          </ac:grpSpMkLst>
        </pc:grpChg>
        <pc:cxnChg chg="mod">
          <ac:chgData name="mercapt choudhary" userId="d10eb940f1f01010" providerId="LiveId" clId="{A08EBA75-6B43-4B4E-AF69-E8E0798C4B55}" dt="2024-12-07T15:21:47.176" v="282" actId="164"/>
          <ac:cxnSpMkLst>
            <pc:docMk/>
            <pc:sldMk cId="266169169" sldId="256"/>
            <ac:cxnSpMk id="13" creationId="{EC2B4F2F-7D4C-9690-1447-EEC23E7766BB}"/>
          </ac:cxnSpMkLst>
        </pc:cxnChg>
        <pc:cxnChg chg="mod">
          <ac:chgData name="mercapt choudhary" userId="d10eb940f1f01010" providerId="LiveId" clId="{A08EBA75-6B43-4B4E-AF69-E8E0798C4B55}" dt="2024-12-07T15:21:47.176" v="282" actId="164"/>
          <ac:cxnSpMkLst>
            <pc:docMk/>
            <pc:sldMk cId="266169169" sldId="256"/>
            <ac:cxnSpMk id="17" creationId="{6F22861E-615A-0370-3222-3C519D0AE4F0}"/>
          </ac:cxnSpMkLst>
        </pc:cxnChg>
        <pc:cxnChg chg="mod">
          <ac:chgData name="mercapt choudhary" userId="d10eb940f1f01010" providerId="LiveId" clId="{A08EBA75-6B43-4B4E-AF69-E8E0798C4B55}" dt="2024-12-07T15:21:47.176" v="282" actId="164"/>
          <ac:cxnSpMkLst>
            <pc:docMk/>
            <pc:sldMk cId="266169169" sldId="256"/>
            <ac:cxnSpMk id="21" creationId="{5F3BC02D-B76E-143F-AFA5-562956FD5EA8}"/>
          </ac:cxnSpMkLst>
        </pc:cxnChg>
        <pc:cxnChg chg="mod">
          <ac:chgData name="mercapt choudhary" userId="d10eb940f1f01010" providerId="LiveId" clId="{A08EBA75-6B43-4B4E-AF69-E8E0798C4B55}" dt="2024-12-07T15:21:47.176" v="282" actId="164"/>
          <ac:cxnSpMkLst>
            <pc:docMk/>
            <pc:sldMk cId="266169169" sldId="256"/>
            <ac:cxnSpMk id="23" creationId="{B7DB6A73-08C1-8837-BDF8-EA1BDEA33B14}"/>
          </ac:cxnSpMkLst>
        </pc:cxnChg>
      </pc:sldChg>
      <pc:sldChg chg="delSp modSp mod">
        <pc:chgData name="mercapt choudhary" userId="d10eb940f1f01010" providerId="LiveId" clId="{A08EBA75-6B43-4B4E-AF69-E8E0798C4B55}" dt="2024-12-07T15:26:10.618" v="357" actId="478"/>
        <pc:sldMkLst>
          <pc:docMk/>
          <pc:sldMk cId="2720327675" sldId="260"/>
        </pc:sldMkLst>
      </pc:sldChg>
    </pc:docChg>
  </pc:docChgLst>
  <pc:docChgLst>
    <pc:chgData name="mercapt choudhary" userId="d10eb940f1f01010" providerId="LiveId" clId="{3A3E8413-569B-4A21-AAA8-C69E68D742AC}"/>
    <pc:docChg chg="undo redo custSel addSld delSld modSld sldOrd addMainMaster">
      <pc:chgData name="mercapt choudhary" userId="d10eb940f1f01010" providerId="LiveId" clId="{3A3E8413-569B-4A21-AAA8-C69E68D742AC}" dt="2024-12-10T19:00:44.883" v="10960" actId="47"/>
      <pc:docMkLst>
        <pc:docMk/>
      </pc:docMkLst>
      <pc:sldChg chg="modSp">
        <pc:chgData name="mercapt choudhary" userId="d10eb940f1f01010" providerId="LiveId" clId="{3A3E8413-569B-4A21-AAA8-C69E68D742AC}" dt="2024-12-07T19:31:57.713" v="277"/>
        <pc:sldMkLst>
          <pc:docMk/>
          <pc:sldMk cId="266169169" sldId="256"/>
        </pc:sldMkLst>
        <pc:spChg chg="mod">
          <ac:chgData name="mercapt choudhary" userId="d10eb940f1f01010" providerId="LiveId" clId="{3A3E8413-569B-4A21-AAA8-C69E68D742AC}" dt="2024-12-07T19:31:57.713" v="277"/>
          <ac:spMkLst>
            <pc:docMk/>
            <pc:sldMk cId="266169169" sldId="256"/>
            <ac:spMk id="4" creationId="{14E52B4C-5247-C274-AF03-65B599BCB2CB}"/>
          </ac:spMkLst>
        </pc:spChg>
      </pc:sldChg>
      <pc:sldChg chg="del">
        <pc:chgData name="mercapt choudhary" userId="d10eb940f1f01010" providerId="LiveId" clId="{3A3E8413-569B-4A21-AAA8-C69E68D742AC}" dt="2024-12-07T19:06:13.404" v="0" actId="47"/>
        <pc:sldMkLst>
          <pc:docMk/>
          <pc:sldMk cId="2720327675" sldId="260"/>
        </pc:sldMkLst>
      </pc:sldChg>
      <pc:sldChg chg="addSp modSp mod">
        <pc:chgData name="mercapt choudhary" userId="d10eb940f1f01010" providerId="LiveId" clId="{3A3E8413-569B-4A21-AAA8-C69E68D742AC}" dt="2024-12-07T19:07:24.641" v="100" actId="207"/>
        <pc:sldMkLst>
          <pc:docMk/>
          <pc:sldMk cId="2776856929" sldId="261"/>
        </pc:sldMkLst>
        <pc:spChg chg="add mod">
          <ac:chgData name="mercapt choudhary" userId="d10eb940f1f01010" providerId="LiveId" clId="{3A3E8413-569B-4A21-AAA8-C69E68D742AC}" dt="2024-12-07T19:07:24.641" v="100" actId="207"/>
          <ac:spMkLst>
            <pc:docMk/>
            <pc:sldMk cId="2776856929" sldId="261"/>
            <ac:spMk id="2" creationId="{6307639E-DA9A-AA71-8F68-E7B60DBEEEBC}"/>
          </ac:spMkLst>
        </pc:spChg>
        <pc:grpChg chg="mod">
          <ac:chgData name="mercapt choudhary" userId="d10eb940f1f01010" providerId="LiveId" clId="{3A3E8413-569B-4A21-AAA8-C69E68D742AC}" dt="2024-12-07T19:06:35.056" v="28" actId="1036"/>
          <ac:grpSpMkLst>
            <pc:docMk/>
            <pc:sldMk cId="2776856929" sldId="261"/>
            <ac:grpSpMk id="158" creationId="{F746BD40-1BF6-13DD-5290-1B3393900B4D}"/>
          </ac:grpSpMkLst>
        </pc:grpChg>
        <pc:picChg chg="mod">
          <ac:chgData name="mercapt choudhary" userId="d10eb940f1f01010" providerId="LiveId" clId="{3A3E8413-569B-4A21-AAA8-C69E68D742AC}" dt="2024-12-07T19:06:26.001" v="8" actId="1036"/>
          <ac:picMkLst>
            <pc:docMk/>
            <pc:sldMk cId="2776856929" sldId="261"/>
            <ac:picMk id="26" creationId="{57519A14-ABDB-5424-5ECB-4E253E9FBA89}"/>
          </ac:picMkLst>
        </pc:picChg>
      </pc:sldChg>
      <pc:sldChg chg="modSp">
        <pc:chgData name="mercapt choudhary" userId="d10eb940f1f01010" providerId="LiveId" clId="{3A3E8413-569B-4A21-AAA8-C69E68D742AC}" dt="2024-12-07T19:31:57.713" v="277"/>
        <pc:sldMkLst>
          <pc:docMk/>
          <pc:sldMk cId="2237526401" sldId="262"/>
        </pc:sldMkLst>
        <pc:spChg chg="mod">
          <ac:chgData name="mercapt choudhary" userId="d10eb940f1f01010" providerId="LiveId" clId="{3A3E8413-569B-4A21-AAA8-C69E68D742AC}" dt="2024-12-07T19:31:57.713" v="277"/>
          <ac:spMkLst>
            <pc:docMk/>
            <pc:sldMk cId="2237526401" sldId="262"/>
            <ac:spMk id="58" creationId="{8C55AD1F-4BB2-1E03-6060-6CAB7530FAE3}"/>
          </ac:spMkLst>
        </pc:spChg>
      </pc:sldChg>
      <pc:sldChg chg="addSp modSp del mod">
        <pc:chgData name="mercapt choudhary" userId="d10eb940f1f01010" providerId="LiveId" clId="{3A3E8413-569B-4A21-AAA8-C69E68D742AC}" dt="2024-12-10T18:49:07.884" v="9789" actId="47"/>
        <pc:sldMkLst>
          <pc:docMk/>
          <pc:sldMk cId="1827035020" sldId="263"/>
        </pc:sldMkLst>
        <pc:spChg chg="add mod">
          <ac:chgData name="mercapt choudhary" userId="d10eb940f1f01010" providerId="LiveId" clId="{3A3E8413-569B-4A21-AAA8-C69E68D742AC}" dt="2024-12-09T15:10:51.895" v="4648" actId="20577"/>
          <ac:spMkLst>
            <pc:docMk/>
            <pc:sldMk cId="1827035020" sldId="263"/>
            <ac:spMk id="2" creationId="{98507163-D2F0-C08F-5066-20B757544A2B}"/>
          </ac:spMkLst>
        </pc:spChg>
        <pc:spChg chg="add mod">
          <ac:chgData name="mercapt choudhary" userId="d10eb940f1f01010" providerId="LiveId" clId="{3A3E8413-569B-4A21-AAA8-C69E68D742AC}" dt="2024-12-09T15:11:32.115" v="4687" actId="20577"/>
          <ac:spMkLst>
            <pc:docMk/>
            <pc:sldMk cId="1827035020" sldId="263"/>
            <ac:spMk id="4" creationId="{CC2734F1-99D4-80ED-9AA8-50F988672469}"/>
          </ac:spMkLst>
        </pc:spChg>
      </pc:sldChg>
      <pc:sldChg chg="addSp delSp modSp mod">
        <pc:chgData name="mercapt choudhary" userId="d10eb940f1f01010" providerId="LiveId" clId="{3A3E8413-569B-4A21-AAA8-C69E68D742AC}" dt="2024-12-07T19:29:12.574" v="271" actId="1076"/>
        <pc:sldMkLst>
          <pc:docMk/>
          <pc:sldMk cId="1676340850" sldId="266"/>
        </pc:sldMkLst>
        <pc:spChg chg="add mod">
          <ac:chgData name="mercapt choudhary" userId="d10eb940f1f01010" providerId="LiveId" clId="{3A3E8413-569B-4A21-AAA8-C69E68D742AC}" dt="2024-12-07T19:27:16.337" v="259" actId="2711"/>
          <ac:spMkLst>
            <pc:docMk/>
            <pc:sldMk cId="1676340850" sldId="266"/>
            <ac:spMk id="25" creationId="{DB519315-CACC-26E8-95CC-1BB7EAC31933}"/>
          </ac:spMkLst>
        </pc:spChg>
        <pc:spChg chg="add mod">
          <ac:chgData name="mercapt choudhary" userId="d10eb940f1f01010" providerId="LiveId" clId="{3A3E8413-569B-4A21-AAA8-C69E68D742AC}" dt="2024-12-07T19:27:05.591" v="258" actId="2711"/>
          <ac:spMkLst>
            <pc:docMk/>
            <pc:sldMk cId="1676340850" sldId="266"/>
            <ac:spMk id="27" creationId="{9E8C8DF2-50B7-1ACC-5B84-BEC464FAACA0}"/>
          </ac:spMkLst>
        </pc:spChg>
        <pc:spChg chg="add mod">
          <ac:chgData name="mercapt choudhary" userId="d10eb940f1f01010" providerId="LiveId" clId="{3A3E8413-569B-4A21-AAA8-C69E68D742AC}" dt="2024-12-07T19:29:05.530" v="269" actId="1076"/>
          <ac:spMkLst>
            <pc:docMk/>
            <pc:sldMk cId="1676340850" sldId="266"/>
            <ac:spMk id="28" creationId="{731D9357-CABA-0FE5-2D80-0DEF8AA69944}"/>
          </ac:spMkLst>
        </pc:spChg>
        <pc:spChg chg="add mod">
          <ac:chgData name="mercapt choudhary" userId="d10eb940f1f01010" providerId="LiveId" clId="{3A3E8413-569B-4A21-AAA8-C69E68D742AC}" dt="2024-12-07T19:29:12.574" v="271" actId="1076"/>
          <ac:spMkLst>
            <pc:docMk/>
            <pc:sldMk cId="1676340850" sldId="266"/>
            <ac:spMk id="30" creationId="{F937C7F6-5AD7-1B9C-D1FE-6C6D6BBAEE15}"/>
          </ac:spMkLst>
        </pc:spChg>
        <pc:spChg chg="mod">
          <ac:chgData name="mercapt choudhary" userId="d10eb940f1f01010" providerId="LiveId" clId="{3A3E8413-569B-4A21-AAA8-C69E68D742AC}" dt="2024-12-07T19:22:18.914" v="173" actId="1076"/>
          <ac:spMkLst>
            <pc:docMk/>
            <pc:sldMk cId="1676340850" sldId="266"/>
            <ac:spMk id="53" creationId="{DE29554B-78AF-95E5-58BA-2854B601B1F3}"/>
          </ac:spMkLst>
        </pc:spChg>
        <pc:grpChg chg="add mod">
          <ac:chgData name="mercapt choudhary" userId="d10eb940f1f01010" providerId="LiveId" clId="{3A3E8413-569B-4A21-AAA8-C69E68D742AC}" dt="2024-12-07T19:26:04.374" v="226" actId="14100"/>
          <ac:grpSpMkLst>
            <pc:docMk/>
            <pc:sldMk cId="1676340850" sldId="266"/>
            <ac:grpSpMk id="24" creationId="{3C9E44DC-2795-5CDE-85B3-DF603B0328B6}"/>
          </ac:grpSpMkLst>
        </pc:grpChg>
        <pc:picChg chg="add mod">
          <ac:chgData name="mercapt choudhary" userId="d10eb940f1f01010" providerId="LiveId" clId="{3A3E8413-569B-4A21-AAA8-C69E68D742AC}" dt="2024-12-07T19:22:42.317" v="177" actId="1076"/>
          <ac:picMkLst>
            <pc:docMk/>
            <pc:sldMk cId="1676340850" sldId="266"/>
            <ac:picMk id="9" creationId="{BF7F228F-26D2-C8D1-9C44-C8131EA7A7BA}"/>
          </ac:picMkLst>
        </pc:picChg>
        <pc:picChg chg="mod">
          <ac:chgData name="mercapt choudhary" userId="d10eb940f1f01010" providerId="LiveId" clId="{3A3E8413-569B-4A21-AAA8-C69E68D742AC}" dt="2024-12-07T19:25:59.846" v="222" actId="164"/>
          <ac:picMkLst>
            <pc:docMk/>
            <pc:sldMk cId="1676340850" sldId="266"/>
            <ac:picMk id="12" creationId="{524C1D08-D031-51CB-EA74-C253B71A86A4}"/>
          </ac:picMkLst>
        </pc:picChg>
        <pc:picChg chg="add mod">
          <ac:chgData name="mercapt choudhary" userId="d10eb940f1f01010" providerId="LiveId" clId="{3A3E8413-569B-4A21-AAA8-C69E68D742AC}" dt="2024-12-07T19:22:55.740" v="179" actId="1076"/>
          <ac:picMkLst>
            <pc:docMk/>
            <pc:sldMk cId="1676340850" sldId="266"/>
            <ac:picMk id="13" creationId="{3F4BBC92-A12A-1C8D-CC30-979D39EE299A}"/>
          </ac:picMkLst>
        </pc:picChg>
        <pc:picChg chg="add mod">
          <ac:chgData name="mercapt choudhary" userId="d10eb940f1f01010" providerId="LiveId" clId="{3A3E8413-569B-4A21-AAA8-C69E68D742AC}" dt="2024-12-07T19:25:59.846" v="222" actId="164"/>
          <ac:picMkLst>
            <pc:docMk/>
            <pc:sldMk cId="1676340850" sldId="266"/>
            <ac:picMk id="22" creationId="{C690C7A3-2B5A-9B12-B5ED-2B69E747EB59}"/>
          </ac:picMkLst>
        </pc:picChg>
      </pc:sldChg>
      <pc:sldChg chg="addSp delSp modSp mod">
        <pc:chgData name="mercapt choudhary" userId="d10eb940f1f01010" providerId="LiveId" clId="{3A3E8413-569B-4A21-AAA8-C69E68D742AC}" dt="2024-12-07T19:31:57.713" v="277"/>
        <pc:sldMkLst>
          <pc:docMk/>
          <pc:sldMk cId="1306515510" sldId="267"/>
        </pc:sldMkLst>
        <pc:spChg chg="mod">
          <ac:chgData name="mercapt choudhary" userId="d10eb940f1f01010" providerId="LiveId" clId="{3A3E8413-569B-4A21-AAA8-C69E68D742AC}" dt="2024-12-07T19:31:57.713" v="277"/>
          <ac:spMkLst>
            <pc:docMk/>
            <pc:sldMk cId="1306515510" sldId="267"/>
            <ac:spMk id="4" creationId="{953CED45-C478-DB77-50E1-467981DADF95}"/>
          </ac:spMkLst>
        </pc:spChg>
        <pc:spChg chg="mod">
          <ac:chgData name="mercapt choudhary" userId="d10eb940f1f01010" providerId="LiveId" clId="{3A3E8413-569B-4A21-AAA8-C69E68D742AC}" dt="2024-12-07T19:23:27.852" v="189" actId="1076"/>
          <ac:spMkLst>
            <pc:docMk/>
            <pc:sldMk cId="1306515510" sldId="267"/>
            <ac:spMk id="5" creationId="{B3C3851F-DF3C-CD40-3AE6-EB9042BCABD6}"/>
          </ac:spMkLst>
        </pc:spChg>
        <pc:spChg chg="mod">
          <ac:chgData name="mercapt choudhary" userId="d10eb940f1f01010" providerId="LiveId" clId="{3A3E8413-569B-4A21-AAA8-C69E68D742AC}" dt="2024-12-07T19:23:30.172" v="190" actId="1076"/>
          <ac:spMkLst>
            <pc:docMk/>
            <pc:sldMk cId="1306515510" sldId="267"/>
            <ac:spMk id="7" creationId="{636D5880-0BE1-501B-26D1-C04699D0EA84}"/>
          </ac:spMkLst>
        </pc:spChg>
        <pc:spChg chg="mod">
          <ac:chgData name="mercapt choudhary" userId="d10eb940f1f01010" providerId="LiveId" clId="{3A3E8413-569B-4A21-AAA8-C69E68D742AC}" dt="2024-12-07T19:31:57.713" v="277"/>
          <ac:spMkLst>
            <pc:docMk/>
            <pc:sldMk cId="1306515510" sldId="267"/>
            <ac:spMk id="18" creationId="{F475DC96-C10D-A191-142F-9B6C3339AF4E}"/>
          </ac:spMkLst>
        </pc:spChg>
        <pc:spChg chg="add mod">
          <ac:chgData name="mercapt choudhary" userId="d10eb940f1f01010" providerId="LiveId" clId="{3A3E8413-569B-4A21-AAA8-C69E68D742AC}" dt="2024-12-07T19:29:53.851" v="276" actId="1076"/>
          <ac:spMkLst>
            <pc:docMk/>
            <pc:sldMk cId="1306515510" sldId="267"/>
            <ac:spMk id="23" creationId="{FBE0B966-B34C-A1AE-8751-08D952007AEC}"/>
          </ac:spMkLst>
        </pc:spChg>
        <pc:spChg chg="mod">
          <ac:chgData name="mercapt choudhary" userId="d10eb940f1f01010" providerId="LiveId" clId="{3A3E8413-569B-4A21-AAA8-C69E68D742AC}" dt="2024-12-07T19:31:57.713" v="277"/>
          <ac:spMkLst>
            <pc:docMk/>
            <pc:sldMk cId="1306515510" sldId="267"/>
            <ac:spMk id="47" creationId="{C57B7FDF-FFEE-FE0C-1053-547FFA57201D}"/>
          </ac:spMkLst>
        </pc:spChg>
        <pc:picChg chg="add mod">
          <ac:chgData name="mercapt choudhary" userId="d10eb940f1f01010" providerId="LiveId" clId="{3A3E8413-569B-4A21-AAA8-C69E68D742AC}" dt="2024-12-07T19:23:25.273" v="187" actId="1076"/>
          <ac:picMkLst>
            <pc:docMk/>
            <pc:sldMk cId="1306515510" sldId="267"/>
            <ac:picMk id="21" creationId="{55E6882A-2EF2-F290-2FB6-2323378FB3EB}"/>
          </ac:picMkLst>
        </pc:picChg>
        <pc:picChg chg="add mod">
          <ac:chgData name="mercapt choudhary" userId="d10eb940f1f01010" providerId="LiveId" clId="{3A3E8413-569B-4A21-AAA8-C69E68D742AC}" dt="2024-12-07T19:23:40.165" v="195" actId="1076"/>
          <ac:picMkLst>
            <pc:docMk/>
            <pc:sldMk cId="1306515510" sldId="267"/>
            <ac:picMk id="22" creationId="{7AE086AC-971A-1D14-5269-AF07327F53B5}"/>
          </ac:picMkLst>
        </pc:picChg>
      </pc:sldChg>
      <pc:sldChg chg="modSp mod">
        <pc:chgData name="mercapt choudhary" userId="d10eb940f1f01010" providerId="LiveId" clId="{3A3E8413-569B-4A21-AAA8-C69E68D742AC}" dt="2024-12-10T18:40:07.953" v="9391" actId="207"/>
        <pc:sldMkLst>
          <pc:docMk/>
          <pc:sldMk cId="1616232548" sldId="269"/>
        </pc:sldMkLst>
        <pc:spChg chg="mod">
          <ac:chgData name="mercapt choudhary" userId="d10eb940f1f01010" providerId="LiveId" clId="{3A3E8413-569B-4A21-AAA8-C69E68D742AC}" dt="2024-12-10T18:40:07.953" v="9391" actId="207"/>
          <ac:spMkLst>
            <pc:docMk/>
            <pc:sldMk cId="1616232548" sldId="269"/>
            <ac:spMk id="3" creationId="{A3556E57-43E1-819E-CC3F-8128841755DA}"/>
          </ac:spMkLst>
        </pc:spChg>
      </pc:sldChg>
      <pc:sldChg chg="del">
        <pc:chgData name="mercapt choudhary" userId="d10eb940f1f01010" providerId="LiveId" clId="{3A3E8413-569B-4A21-AAA8-C69E68D742AC}" dt="2024-12-10T16:07:25.908" v="7222" actId="47"/>
        <pc:sldMkLst>
          <pc:docMk/>
          <pc:sldMk cId="3324441127" sldId="270"/>
        </pc:sldMkLst>
      </pc:sldChg>
      <pc:sldChg chg="addSp delSp modSp mod">
        <pc:chgData name="mercapt choudhary" userId="d10eb940f1f01010" providerId="LiveId" clId="{3A3E8413-569B-4A21-AAA8-C69E68D742AC}" dt="2024-12-10T18:25:12.994" v="8782" actId="20577"/>
        <pc:sldMkLst>
          <pc:docMk/>
          <pc:sldMk cId="1128082652" sldId="271"/>
        </pc:sldMkLst>
        <pc:spChg chg="mod">
          <ac:chgData name="mercapt choudhary" userId="d10eb940f1f01010" providerId="LiveId" clId="{3A3E8413-569B-4A21-AAA8-C69E68D742AC}" dt="2024-12-10T18:21:06.460" v="8561" actId="1076"/>
          <ac:spMkLst>
            <pc:docMk/>
            <pc:sldMk cId="1128082652" sldId="271"/>
            <ac:spMk id="9" creationId="{C9874323-8FBC-40BB-EE6E-1EB31254D5BD}"/>
          </ac:spMkLst>
        </pc:spChg>
        <pc:spChg chg="add mod">
          <ac:chgData name="mercapt choudhary" userId="d10eb940f1f01010" providerId="LiveId" clId="{3A3E8413-569B-4A21-AAA8-C69E68D742AC}" dt="2024-12-10T18:06:05.483" v="8489" actId="255"/>
          <ac:spMkLst>
            <pc:docMk/>
            <pc:sldMk cId="1128082652" sldId="271"/>
            <ac:spMk id="10" creationId="{15A68969-3EAF-A918-7A34-A288C6B36FB0}"/>
          </ac:spMkLst>
        </pc:spChg>
        <pc:spChg chg="mod">
          <ac:chgData name="mercapt choudhary" userId="d10eb940f1f01010" providerId="LiveId" clId="{3A3E8413-569B-4A21-AAA8-C69E68D742AC}" dt="2024-12-07T19:31:57.713" v="277"/>
          <ac:spMkLst>
            <pc:docMk/>
            <pc:sldMk cId="1128082652" sldId="271"/>
            <ac:spMk id="12" creationId="{F91A1D5B-3831-64FF-FFDB-F604A7BF07E1}"/>
          </ac:spMkLst>
        </pc:spChg>
        <pc:spChg chg="del topLvl">
          <ac:chgData name="mercapt choudhary" userId="d10eb940f1f01010" providerId="LiveId" clId="{3A3E8413-569B-4A21-AAA8-C69E68D742AC}" dt="2024-12-10T18:03:29.630" v="8475" actId="478"/>
          <ac:spMkLst>
            <pc:docMk/>
            <pc:sldMk cId="1128082652" sldId="271"/>
            <ac:spMk id="16" creationId="{A8055C36-E575-FA39-D31A-2B0C3B5715B2}"/>
          </ac:spMkLst>
        </pc:spChg>
        <pc:spChg chg="add mod">
          <ac:chgData name="mercapt choudhary" userId="d10eb940f1f01010" providerId="LiveId" clId="{3A3E8413-569B-4A21-AAA8-C69E68D742AC}" dt="2024-12-10T18:07:07.982" v="8541" actId="20577"/>
          <ac:spMkLst>
            <pc:docMk/>
            <pc:sldMk cId="1128082652" sldId="271"/>
            <ac:spMk id="17" creationId="{11265E00-A760-151C-4236-369C8C9CCA9F}"/>
          </ac:spMkLst>
        </pc:spChg>
        <pc:spChg chg="mod">
          <ac:chgData name="mercapt choudhary" userId="d10eb940f1f01010" providerId="LiveId" clId="{3A3E8413-569B-4A21-AAA8-C69E68D742AC}" dt="2024-12-10T18:21:58.811" v="8568" actId="207"/>
          <ac:spMkLst>
            <pc:docMk/>
            <pc:sldMk cId="1128082652" sldId="271"/>
            <ac:spMk id="20" creationId="{E5F1455A-4A6B-7AEC-0CC9-F40D837444C4}"/>
          </ac:spMkLst>
        </pc:spChg>
        <pc:spChg chg="del">
          <ac:chgData name="mercapt choudhary" userId="d10eb940f1f01010" providerId="LiveId" clId="{3A3E8413-569B-4A21-AAA8-C69E68D742AC}" dt="2024-12-10T18:00:15.121" v="8414" actId="478"/>
          <ac:spMkLst>
            <pc:docMk/>
            <pc:sldMk cId="1128082652" sldId="271"/>
            <ac:spMk id="21" creationId="{4895DCCE-32AA-2153-9FCD-BA6AC95CD2E9}"/>
          </ac:spMkLst>
        </pc:spChg>
        <pc:spChg chg="mod">
          <ac:chgData name="mercapt choudhary" userId="d10eb940f1f01010" providerId="LiveId" clId="{3A3E8413-569B-4A21-AAA8-C69E68D742AC}" dt="2024-12-10T18:00:20.074" v="8445" actId="1037"/>
          <ac:spMkLst>
            <pc:docMk/>
            <pc:sldMk cId="1128082652" sldId="271"/>
            <ac:spMk id="22" creationId="{7CF90F42-4552-9424-82BE-2D985BC2B40E}"/>
          </ac:spMkLst>
        </pc:spChg>
        <pc:spChg chg="add mod">
          <ac:chgData name="mercapt choudhary" userId="d10eb940f1f01010" providerId="LiveId" clId="{3A3E8413-569B-4A21-AAA8-C69E68D742AC}" dt="2024-12-10T18:20:59.111" v="8559"/>
          <ac:spMkLst>
            <pc:docMk/>
            <pc:sldMk cId="1128082652" sldId="271"/>
            <ac:spMk id="27" creationId="{AED66DD8-8DAB-3F6C-42D6-08A0F746C997}"/>
          </ac:spMkLst>
        </pc:spChg>
        <pc:spChg chg="add mod">
          <ac:chgData name="mercapt choudhary" userId="d10eb940f1f01010" providerId="LiveId" clId="{3A3E8413-569B-4A21-AAA8-C69E68D742AC}" dt="2024-12-10T18:24:15.598" v="8621" actId="20577"/>
          <ac:spMkLst>
            <pc:docMk/>
            <pc:sldMk cId="1128082652" sldId="271"/>
            <ac:spMk id="32" creationId="{A985C0B3-6ABE-5FBB-B190-D29A3B772DD8}"/>
          </ac:spMkLst>
        </pc:spChg>
        <pc:spChg chg="add mod">
          <ac:chgData name="mercapt choudhary" userId="d10eb940f1f01010" providerId="LiveId" clId="{3A3E8413-569B-4A21-AAA8-C69E68D742AC}" dt="2024-12-10T18:25:12.994" v="8782" actId="20577"/>
          <ac:spMkLst>
            <pc:docMk/>
            <pc:sldMk cId="1128082652" sldId="271"/>
            <ac:spMk id="34" creationId="{3192110A-DAF8-CBFD-62E9-886B99E69D15}"/>
          </ac:spMkLst>
        </pc:spChg>
        <pc:spChg chg="add del mod">
          <ac:chgData name="mercapt choudhary" userId="d10eb940f1f01010" providerId="LiveId" clId="{3A3E8413-569B-4A21-AAA8-C69E68D742AC}" dt="2024-12-10T18:21:03.346" v="8560" actId="478"/>
          <ac:spMkLst>
            <pc:docMk/>
            <pc:sldMk cId="1128082652" sldId="271"/>
            <ac:spMk id="91" creationId="{ECFECC85-C81C-ADFE-AAB1-2D107A8B2A7C}"/>
          </ac:spMkLst>
        </pc:spChg>
        <pc:spChg chg="del topLvl">
          <ac:chgData name="mercapt choudhary" userId="d10eb940f1f01010" providerId="LiveId" clId="{3A3E8413-569B-4A21-AAA8-C69E68D742AC}" dt="2024-12-10T18:20:08.680" v="8550" actId="478"/>
          <ac:spMkLst>
            <pc:docMk/>
            <pc:sldMk cId="1128082652" sldId="271"/>
            <ac:spMk id="108" creationId="{D77344D6-CBFA-5BB2-7ADC-546041E4E042}"/>
          </ac:spMkLst>
        </pc:spChg>
        <pc:spChg chg="del topLvl">
          <ac:chgData name="mercapt choudhary" userId="d10eb940f1f01010" providerId="LiveId" clId="{3A3E8413-569B-4A21-AAA8-C69E68D742AC}" dt="2024-12-10T18:20:10.944" v="8551" actId="478"/>
          <ac:spMkLst>
            <pc:docMk/>
            <pc:sldMk cId="1128082652" sldId="271"/>
            <ac:spMk id="109" creationId="{34B3E927-28E4-7794-A9C3-295B2C947EC8}"/>
          </ac:spMkLst>
        </pc:spChg>
        <pc:grpChg chg="topLvl">
          <ac:chgData name="mercapt choudhary" userId="d10eb940f1f01010" providerId="LiveId" clId="{3A3E8413-569B-4A21-AAA8-C69E68D742AC}" dt="2024-12-10T18:03:29.630" v="8475" actId="478"/>
          <ac:grpSpMkLst>
            <pc:docMk/>
            <pc:sldMk cId="1128082652" sldId="271"/>
            <ac:grpSpMk id="44" creationId="{7CB15B3B-45A7-F0D8-DA19-75E7FAD5A388}"/>
          </ac:grpSpMkLst>
        </pc:grpChg>
        <pc:grpChg chg="del">
          <ac:chgData name="mercapt choudhary" userId="d10eb940f1f01010" providerId="LiveId" clId="{3A3E8413-569B-4A21-AAA8-C69E68D742AC}" dt="2024-12-10T18:03:29.630" v="8475" actId="478"/>
          <ac:grpSpMkLst>
            <pc:docMk/>
            <pc:sldMk cId="1128082652" sldId="271"/>
            <ac:grpSpMk id="111" creationId="{7255A8B2-D88C-1782-82B2-92BBEEA9AF6D}"/>
          </ac:grpSpMkLst>
        </pc:grpChg>
        <pc:grpChg chg="mod">
          <ac:chgData name="mercapt choudhary" userId="d10eb940f1f01010" providerId="LiveId" clId="{3A3E8413-569B-4A21-AAA8-C69E68D742AC}" dt="2024-12-10T18:14:27.166" v="8544" actId="1076"/>
          <ac:grpSpMkLst>
            <pc:docMk/>
            <pc:sldMk cId="1128082652" sldId="271"/>
            <ac:grpSpMk id="112" creationId="{5357761E-6D3D-DA4F-321E-CD1E39CF9BD9}"/>
          </ac:grpSpMkLst>
        </pc:grpChg>
        <pc:grpChg chg="del">
          <ac:chgData name="mercapt choudhary" userId="d10eb940f1f01010" providerId="LiveId" clId="{3A3E8413-569B-4A21-AAA8-C69E68D742AC}" dt="2024-12-10T18:20:08.680" v="8550" actId="478"/>
          <ac:grpSpMkLst>
            <pc:docMk/>
            <pc:sldMk cId="1128082652" sldId="271"/>
            <ac:grpSpMk id="113" creationId="{3E2ADE4A-0250-475E-E21C-3E4124A726A5}"/>
          </ac:grpSpMkLst>
        </pc:grpChg>
        <pc:cxnChg chg="mod">
          <ac:chgData name="mercapt choudhary" userId="d10eb940f1f01010" providerId="LiveId" clId="{3A3E8413-569B-4A21-AAA8-C69E68D742AC}" dt="2024-12-10T18:14:33.691" v="8545" actId="14100"/>
          <ac:cxnSpMkLst>
            <pc:docMk/>
            <pc:sldMk cId="1128082652" sldId="271"/>
            <ac:cxnSpMk id="14" creationId="{CF140535-E1D5-7344-5B56-06B4C9C95D2D}"/>
          </ac:cxnSpMkLst>
        </pc:cxnChg>
        <pc:cxnChg chg="mod">
          <ac:chgData name="mercapt choudhary" userId="d10eb940f1f01010" providerId="LiveId" clId="{3A3E8413-569B-4A21-AAA8-C69E68D742AC}" dt="2024-12-10T18:00:28.097" v="8474" actId="1037"/>
          <ac:cxnSpMkLst>
            <pc:docMk/>
            <pc:sldMk cId="1128082652" sldId="271"/>
            <ac:cxnSpMk id="24" creationId="{4692F0F7-A975-DA4A-2799-DEBE4497F87D}"/>
          </ac:cxnSpMkLst>
        </pc:cxnChg>
        <pc:cxnChg chg="add mod">
          <ac:chgData name="mercapt choudhary" userId="d10eb940f1f01010" providerId="LiveId" clId="{3A3E8413-569B-4A21-AAA8-C69E68D742AC}" dt="2024-12-10T18:21:17.749" v="8564" actId="14100"/>
          <ac:cxnSpMkLst>
            <pc:docMk/>
            <pc:sldMk cId="1128082652" sldId="271"/>
            <ac:cxnSpMk id="29" creationId="{AB73AE14-E270-587C-4804-66507F006B89}"/>
          </ac:cxnSpMkLst>
        </pc:cxnChg>
        <pc:cxnChg chg="mod">
          <ac:chgData name="mercapt choudhary" userId="d10eb940f1f01010" providerId="LiveId" clId="{3A3E8413-569B-4A21-AAA8-C69E68D742AC}" dt="2024-12-10T18:19:41.737" v="8546" actId="14100"/>
          <ac:cxnSpMkLst>
            <pc:docMk/>
            <pc:sldMk cId="1128082652" sldId="271"/>
            <ac:cxnSpMk id="64" creationId="{A105EFAB-595B-9489-001E-F0F3F2EE0486}"/>
          </ac:cxnSpMkLst>
        </pc:cxnChg>
      </pc:sldChg>
      <pc:sldChg chg="addSp delSp modSp mod">
        <pc:chgData name="mercapt choudhary" userId="d10eb940f1f01010" providerId="LiveId" clId="{3A3E8413-569B-4A21-AAA8-C69E68D742AC}" dt="2024-12-10T18:39:21.235" v="9389" actId="313"/>
        <pc:sldMkLst>
          <pc:docMk/>
          <pc:sldMk cId="2820192049" sldId="273"/>
        </pc:sldMkLst>
        <pc:spChg chg="add mod">
          <ac:chgData name="mercapt choudhary" userId="d10eb940f1f01010" providerId="LiveId" clId="{3A3E8413-569B-4A21-AAA8-C69E68D742AC}" dt="2024-12-10T16:16:59.111" v="7245" actId="1582"/>
          <ac:spMkLst>
            <pc:docMk/>
            <pc:sldMk cId="2820192049" sldId="273"/>
            <ac:spMk id="2" creationId="{71C02F76-D31E-201E-ADC7-85E88FDABCBC}"/>
          </ac:spMkLst>
        </pc:spChg>
        <pc:spChg chg="del">
          <ac:chgData name="mercapt choudhary" userId="d10eb940f1f01010" providerId="LiveId" clId="{3A3E8413-569B-4A21-AAA8-C69E68D742AC}" dt="2024-12-10T16:16:12.444" v="7227" actId="21"/>
          <ac:spMkLst>
            <pc:docMk/>
            <pc:sldMk cId="2820192049" sldId="273"/>
            <ac:spMk id="6" creationId="{D0B369F7-B572-D2C1-E211-7606695F8048}"/>
          </ac:spMkLst>
        </pc:spChg>
        <pc:spChg chg="add mod">
          <ac:chgData name="mercapt choudhary" userId="d10eb940f1f01010" providerId="LiveId" clId="{3A3E8413-569B-4A21-AAA8-C69E68D742AC}" dt="2024-12-10T16:19:18.777" v="7331" actId="1076"/>
          <ac:spMkLst>
            <pc:docMk/>
            <pc:sldMk cId="2820192049" sldId="273"/>
            <ac:spMk id="11" creationId="{470177EF-C498-758D-B95E-F46D59223B2E}"/>
          </ac:spMkLst>
        </pc:spChg>
        <pc:spChg chg="add mod">
          <ac:chgData name="mercapt choudhary" userId="d10eb940f1f01010" providerId="LiveId" clId="{3A3E8413-569B-4A21-AAA8-C69E68D742AC}" dt="2024-12-10T18:36:37.551" v="9256" actId="20577"/>
          <ac:spMkLst>
            <pc:docMk/>
            <pc:sldMk cId="2820192049" sldId="273"/>
            <ac:spMk id="12" creationId="{7083E774-E1FB-A2AD-F9C5-2C156FC7DBC4}"/>
          </ac:spMkLst>
        </pc:spChg>
        <pc:spChg chg="add mod">
          <ac:chgData name="mercapt choudhary" userId="d10eb940f1f01010" providerId="LiveId" clId="{3A3E8413-569B-4A21-AAA8-C69E68D742AC}" dt="2024-12-10T16:22:41.013" v="7556" actId="14100"/>
          <ac:spMkLst>
            <pc:docMk/>
            <pc:sldMk cId="2820192049" sldId="273"/>
            <ac:spMk id="13" creationId="{0CBDC090-8701-B420-5811-45EDD2273F7C}"/>
          </ac:spMkLst>
        </pc:spChg>
        <pc:spChg chg="add mod">
          <ac:chgData name="mercapt choudhary" userId="d10eb940f1f01010" providerId="LiveId" clId="{3A3E8413-569B-4A21-AAA8-C69E68D742AC}" dt="2024-12-10T16:20:37.921" v="7390" actId="1582"/>
          <ac:spMkLst>
            <pc:docMk/>
            <pc:sldMk cId="2820192049" sldId="273"/>
            <ac:spMk id="14" creationId="{2BA7C9A4-B273-28BA-97B3-399930C734D9}"/>
          </ac:spMkLst>
        </pc:spChg>
        <pc:spChg chg="add mod">
          <ac:chgData name="mercapt choudhary" userId="d10eb940f1f01010" providerId="LiveId" clId="{3A3E8413-569B-4A21-AAA8-C69E68D742AC}" dt="2024-12-10T18:39:21.235" v="9389" actId="313"/>
          <ac:spMkLst>
            <pc:docMk/>
            <pc:sldMk cId="2820192049" sldId="273"/>
            <ac:spMk id="15" creationId="{017609A9-ED85-2FA7-CAA3-CD631DC3FC90}"/>
          </ac:spMkLst>
        </pc:spChg>
        <pc:spChg chg="add mod">
          <ac:chgData name="mercapt choudhary" userId="d10eb940f1f01010" providerId="LiveId" clId="{3A3E8413-569B-4A21-AAA8-C69E68D742AC}" dt="2024-12-10T16:21:59.745" v="7543" actId="1582"/>
          <ac:spMkLst>
            <pc:docMk/>
            <pc:sldMk cId="2820192049" sldId="273"/>
            <ac:spMk id="16" creationId="{34116DA1-4854-E6C0-FC01-64A1981FD199}"/>
          </ac:spMkLst>
        </pc:spChg>
        <pc:spChg chg="add mod">
          <ac:chgData name="mercapt choudhary" userId="d10eb940f1f01010" providerId="LiveId" clId="{3A3E8413-569B-4A21-AAA8-C69E68D742AC}" dt="2024-12-10T18:36:53.023" v="9280" actId="20577"/>
          <ac:spMkLst>
            <pc:docMk/>
            <pc:sldMk cId="2820192049" sldId="273"/>
            <ac:spMk id="24" creationId="{C83D5211-DB8F-755D-344E-D72871B02E0D}"/>
          </ac:spMkLst>
        </pc:spChg>
        <pc:cxnChg chg="add mod">
          <ac:chgData name="mercapt choudhary" userId="d10eb940f1f01010" providerId="LiveId" clId="{3A3E8413-569B-4A21-AAA8-C69E68D742AC}" dt="2024-12-10T16:22:14.620" v="7546" actId="1582"/>
          <ac:cxnSpMkLst>
            <pc:docMk/>
            <pc:sldMk cId="2820192049" sldId="273"/>
            <ac:cxnSpMk id="18" creationId="{C72AE657-B2C1-9EA9-6C3E-7795F411A58F}"/>
          </ac:cxnSpMkLst>
        </pc:cxnChg>
        <pc:cxnChg chg="add mod">
          <ac:chgData name="mercapt choudhary" userId="d10eb940f1f01010" providerId="LiveId" clId="{3A3E8413-569B-4A21-AAA8-C69E68D742AC}" dt="2024-12-10T16:22:19.191" v="7548" actId="1076"/>
          <ac:cxnSpMkLst>
            <pc:docMk/>
            <pc:sldMk cId="2820192049" sldId="273"/>
            <ac:cxnSpMk id="19" creationId="{5D9A19E8-FB72-2E4A-7B4B-FB0C8E06609D}"/>
          </ac:cxnSpMkLst>
        </pc:cxnChg>
        <pc:cxnChg chg="add mod">
          <ac:chgData name="mercapt choudhary" userId="d10eb940f1f01010" providerId="LiveId" clId="{3A3E8413-569B-4A21-AAA8-C69E68D742AC}" dt="2024-12-10T16:22:27.905" v="7551" actId="14100"/>
          <ac:cxnSpMkLst>
            <pc:docMk/>
            <pc:sldMk cId="2820192049" sldId="273"/>
            <ac:cxnSpMk id="20" creationId="{965E008B-6ED5-B3A2-8D63-B4027B96ADC6}"/>
          </ac:cxnSpMkLst>
        </pc:cxnChg>
        <pc:cxnChg chg="add mod">
          <ac:chgData name="mercapt choudhary" userId="d10eb940f1f01010" providerId="LiveId" clId="{3A3E8413-569B-4A21-AAA8-C69E68D742AC}" dt="2024-12-10T16:22:34.907" v="7554" actId="14100"/>
          <ac:cxnSpMkLst>
            <pc:docMk/>
            <pc:sldMk cId="2820192049" sldId="273"/>
            <ac:cxnSpMk id="22" creationId="{482D1D39-25C0-EC56-486A-AFFFB1D656F2}"/>
          </ac:cxnSpMkLst>
        </pc:cxnChg>
        <pc:cxnChg chg="add mod">
          <ac:chgData name="mercapt choudhary" userId="d10eb940f1f01010" providerId="LiveId" clId="{3A3E8413-569B-4A21-AAA8-C69E68D742AC}" dt="2024-12-10T18:36:47.865" v="9277" actId="1076"/>
          <ac:cxnSpMkLst>
            <pc:docMk/>
            <pc:sldMk cId="2820192049" sldId="273"/>
            <ac:cxnSpMk id="25" creationId="{374E72DB-FA75-3FDD-4285-B3F9BB2F6F67}"/>
          </ac:cxnSpMkLst>
        </pc:cxnChg>
      </pc:sldChg>
      <pc:sldChg chg="modSp mod">
        <pc:chgData name="mercapt choudhary" userId="d10eb940f1f01010" providerId="LiveId" clId="{3A3E8413-569B-4A21-AAA8-C69E68D742AC}" dt="2024-12-10T18:35:26.738" v="9204" actId="20577"/>
        <pc:sldMkLst>
          <pc:docMk/>
          <pc:sldMk cId="2749852243" sldId="274"/>
        </pc:sldMkLst>
        <pc:spChg chg="mod">
          <ac:chgData name="mercapt choudhary" userId="d10eb940f1f01010" providerId="LiveId" clId="{3A3E8413-569B-4A21-AAA8-C69E68D742AC}" dt="2024-12-10T18:35:26.738" v="9204" actId="20577"/>
          <ac:spMkLst>
            <pc:docMk/>
            <pc:sldMk cId="2749852243" sldId="274"/>
            <ac:spMk id="3" creationId="{C9EC12FC-BA2C-65B6-560A-DF4D4677A9A2}"/>
          </ac:spMkLst>
        </pc:spChg>
      </pc:sldChg>
      <pc:sldChg chg="modSp">
        <pc:chgData name="mercapt choudhary" userId="d10eb940f1f01010" providerId="LiveId" clId="{3A3E8413-569B-4A21-AAA8-C69E68D742AC}" dt="2024-12-07T19:31:57.713" v="277"/>
        <pc:sldMkLst>
          <pc:docMk/>
          <pc:sldMk cId="1906673958" sldId="275"/>
        </pc:sldMkLst>
        <pc:spChg chg="mod">
          <ac:chgData name="mercapt choudhary" userId="d10eb940f1f01010" providerId="LiveId" clId="{3A3E8413-569B-4A21-AAA8-C69E68D742AC}" dt="2024-12-07T19:31:57.713" v="277"/>
          <ac:spMkLst>
            <pc:docMk/>
            <pc:sldMk cId="1906673958" sldId="275"/>
            <ac:spMk id="8" creationId="{28C98466-B562-A5A2-5C37-E6E5F8BAB399}"/>
          </ac:spMkLst>
        </pc:spChg>
      </pc:sldChg>
      <pc:sldChg chg="addSp delSp modSp mod">
        <pc:chgData name="mercapt choudhary" userId="d10eb940f1f01010" providerId="LiveId" clId="{3A3E8413-569B-4A21-AAA8-C69E68D742AC}" dt="2024-12-10T14:21:25.147" v="5472" actId="478"/>
        <pc:sldMkLst>
          <pc:docMk/>
          <pc:sldMk cId="12645224" sldId="276"/>
        </pc:sldMkLst>
        <pc:spChg chg="mod">
          <ac:chgData name="mercapt choudhary" userId="d10eb940f1f01010" providerId="LiveId" clId="{3A3E8413-569B-4A21-AAA8-C69E68D742AC}" dt="2024-12-10T14:11:23.518" v="5148" actId="20577"/>
          <ac:spMkLst>
            <pc:docMk/>
            <pc:sldMk cId="12645224" sldId="276"/>
            <ac:spMk id="2" creationId="{C450B790-C621-C705-7F91-3C2BDF75E06E}"/>
          </ac:spMkLst>
        </pc:spChg>
        <pc:spChg chg="add del">
          <ac:chgData name="mercapt choudhary" userId="d10eb940f1f01010" providerId="LiveId" clId="{3A3E8413-569B-4A21-AAA8-C69E68D742AC}" dt="2024-12-10T13:49:17.696" v="4694" actId="11529"/>
          <ac:spMkLst>
            <pc:docMk/>
            <pc:sldMk cId="12645224" sldId="276"/>
            <ac:spMk id="5" creationId="{43108228-807A-0955-AE3D-CC6690F7E73A}"/>
          </ac:spMkLst>
        </pc:spChg>
        <pc:spChg chg="add mod">
          <ac:chgData name="mercapt choudhary" userId="d10eb940f1f01010" providerId="LiveId" clId="{3A3E8413-569B-4A21-AAA8-C69E68D742AC}" dt="2024-12-10T13:54:13.963" v="4768" actId="208"/>
          <ac:spMkLst>
            <pc:docMk/>
            <pc:sldMk cId="12645224" sldId="276"/>
            <ac:spMk id="9" creationId="{9919B1C7-FC1F-6447-6C10-884BF7568D99}"/>
          </ac:spMkLst>
        </pc:spChg>
        <pc:spChg chg="add mod">
          <ac:chgData name="mercapt choudhary" userId="d10eb940f1f01010" providerId="LiveId" clId="{3A3E8413-569B-4A21-AAA8-C69E68D742AC}" dt="2024-12-10T13:54:23.403" v="4769" actId="208"/>
          <ac:spMkLst>
            <pc:docMk/>
            <pc:sldMk cId="12645224" sldId="276"/>
            <ac:spMk id="11" creationId="{9EBAE5DA-AB99-EC0C-D8E0-139A091E5802}"/>
          </ac:spMkLst>
        </pc:spChg>
        <pc:spChg chg="add mod">
          <ac:chgData name="mercapt choudhary" userId="d10eb940f1f01010" providerId="LiveId" clId="{3A3E8413-569B-4A21-AAA8-C69E68D742AC}" dt="2024-12-10T14:07:13.866" v="5083" actId="20577"/>
          <ac:spMkLst>
            <pc:docMk/>
            <pc:sldMk cId="12645224" sldId="276"/>
            <ac:spMk id="14" creationId="{D6CEAAE1-6757-C85B-A07C-4FF0D7E92C0A}"/>
          </ac:spMkLst>
        </pc:spChg>
        <pc:spChg chg="del">
          <ac:chgData name="mercapt choudhary" userId="d10eb940f1f01010" providerId="LiveId" clId="{3A3E8413-569B-4A21-AAA8-C69E68D742AC}" dt="2024-12-10T13:49:54.688" v="4698" actId="478"/>
          <ac:spMkLst>
            <pc:docMk/>
            <pc:sldMk cId="12645224" sldId="276"/>
            <ac:spMk id="18" creationId="{9455F5ED-CF19-091E-6BE6-BE6E7ED61854}"/>
          </ac:spMkLst>
        </pc:spChg>
        <pc:spChg chg="add mod">
          <ac:chgData name="mercapt choudhary" userId="d10eb940f1f01010" providerId="LiveId" clId="{3A3E8413-569B-4A21-AAA8-C69E68D742AC}" dt="2024-12-10T14:07:30.741" v="5109" actId="1076"/>
          <ac:spMkLst>
            <pc:docMk/>
            <pc:sldMk cId="12645224" sldId="276"/>
            <ac:spMk id="23" creationId="{87DA3CB0-92B9-C37C-2CEB-41557F5B9EC3}"/>
          </ac:spMkLst>
        </pc:spChg>
        <pc:spChg chg="add del">
          <ac:chgData name="mercapt choudhary" userId="d10eb940f1f01010" providerId="LiveId" clId="{3A3E8413-569B-4A21-AAA8-C69E68D742AC}" dt="2024-12-10T13:51:58.856" v="4724" actId="478"/>
          <ac:spMkLst>
            <pc:docMk/>
            <pc:sldMk cId="12645224" sldId="276"/>
            <ac:spMk id="25" creationId="{2FE9790C-D8E0-F5E9-56EC-3AF00447C637}"/>
          </ac:spMkLst>
        </pc:spChg>
        <pc:spChg chg="add mod">
          <ac:chgData name="mercapt choudhary" userId="d10eb940f1f01010" providerId="LiveId" clId="{3A3E8413-569B-4A21-AAA8-C69E68D742AC}" dt="2024-12-10T14:07:36.451" v="5111" actId="1076"/>
          <ac:spMkLst>
            <pc:docMk/>
            <pc:sldMk cId="12645224" sldId="276"/>
            <ac:spMk id="26" creationId="{E78CE666-F071-3284-A1CB-E9A54E1F07E7}"/>
          </ac:spMkLst>
        </pc:spChg>
        <pc:spChg chg="add mod">
          <ac:chgData name="mercapt choudhary" userId="d10eb940f1f01010" providerId="LiveId" clId="{3A3E8413-569B-4A21-AAA8-C69E68D742AC}" dt="2024-12-10T14:07:44.213" v="5113" actId="1076"/>
          <ac:spMkLst>
            <pc:docMk/>
            <pc:sldMk cId="12645224" sldId="276"/>
            <ac:spMk id="28" creationId="{D4C2DDFE-9AF5-E0D4-C4E4-4AEE90657E46}"/>
          </ac:spMkLst>
        </pc:spChg>
        <pc:spChg chg="del">
          <ac:chgData name="mercapt choudhary" userId="d10eb940f1f01010" providerId="LiveId" clId="{3A3E8413-569B-4A21-AAA8-C69E68D742AC}" dt="2024-12-10T13:53:35.343" v="4756" actId="478"/>
          <ac:spMkLst>
            <pc:docMk/>
            <pc:sldMk cId="12645224" sldId="276"/>
            <ac:spMk id="37" creationId="{B99CF111-60AC-89F3-D1B9-BFF741A271FE}"/>
          </ac:spMkLst>
        </pc:spChg>
        <pc:spChg chg="del">
          <ac:chgData name="mercapt choudhary" userId="d10eb940f1f01010" providerId="LiveId" clId="{3A3E8413-569B-4A21-AAA8-C69E68D742AC}" dt="2024-12-10T13:53:59.449" v="4767" actId="478"/>
          <ac:spMkLst>
            <pc:docMk/>
            <pc:sldMk cId="12645224" sldId="276"/>
            <ac:spMk id="38" creationId="{E167DCDF-9CF8-4032-869A-D0A9ACC3EB82}"/>
          </ac:spMkLst>
        </pc:spChg>
        <pc:spChg chg="del">
          <ac:chgData name="mercapt choudhary" userId="d10eb940f1f01010" providerId="LiveId" clId="{3A3E8413-569B-4A21-AAA8-C69E68D742AC}" dt="2024-12-10T13:57:15.714" v="4824" actId="478"/>
          <ac:spMkLst>
            <pc:docMk/>
            <pc:sldMk cId="12645224" sldId="276"/>
            <ac:spMk id="48" creationId="{4A52B0AE-F677-D921-BFDF-AB0E785C648B}"/>
          </ac:spMkLst>
        </pc:spChg>
        <pc:spChg chg="del">
          <ac:chgData name="mercapt choudhary" userId="d10eb940f1f01010" providerId="LiveId" clId="{3A3E8413-569B-4A21-AAA8-C69E68D742AC}" dt="2024-12-10T13:57:19.749" v="4826" actId="478"/>
          <ac:spMkLst>
            <pc:docMk/>
            <pc:sldMk cId="12645224" sldId="276"/>
            <ac:spMk id="49" creationId="{677C161A-5A74-5D5E-B028-51732D572B1E}"/>
          </ac:spMkLst>
        </pc:spChg>
        <pc:spChg chg="add mod">
          <ac:chgData name="mercapt choudhary" userId="d10eb940f1f01010" providerId="LiveId" clId="{3A3E8413-569B-4A21-AAA8-C69E68D742AC}" dt="2024-12-10T14:08:02.740" v="5118" actId="1076"/>
          <ac:spMkLst>
            <pc:docMk/>
            <pc:sldMk cId="12645224" sldId="276"/>
            <ac:spMk id="57" creationId="{592C9B3F-FEC9-7188-6721-E40A0B8E52BB}"/>
          </ac:spMkLst>
        </pc:spChg>
        <pc:spChg chg="del">
          <ac:chgData name="mercapt choudhary" userId="d10eb940f1f01010" providerId="LiveId" clId="{3A3E8413-569B-4A21-AAA8-C69E68D742AC}" dt="2024-12-10T13:57:05.216" v="4820" actId="478"/>
          <ac:spMkLst>
            <pc:docMk/>
            <pc:sldMk cId="12645224" sldId="276"/>
            <ac:spMk id="61" creationId="{52D830B8-65D6-68FE-1DD3-CD591236825A}"/>
          </ac:spMkLst>
        </pc:spChg>
        <pc:spChg chg="mod">
          <ac:chgData name="mercapt choudhary" userId="d10eb940f1f01010" providerId="LiveId" clId="{3A3E8413-569B-4A21-AAA8-C69E68D742AC}" dt="2024-12-10T13:50:02.143" v="4699" actId="1076"/>
          <ac:spMkLst>
            <pc:docMk/>
            <pc:sldMk cId="12645224" sldId="276"/>
            <ac:spMk id="62" creationId="{CFCA7D73-F0CB-5E66-E1EA-295FF003902B}"/>
          </ac:spMkLst>
        </pc:spChg>
        <pc:spChg chg="add del mod">
          <ac:chgData name="mercapt choudhary" userId="d10eb940f1f01010" providerId="LiveId" clId="{3A3E8413-569B-4A21-AAA8-C69E68D742AC}" dt="2024-12-10T13:51:57.285" v="4721" actId="47"/>
          <ac:spMkLst>
            <pc:docMk/>
            <pc:sldMk cId="12645224" sldId="276"/>
            <ac:spMk id="63" creationId="{40D06F68-675C-C470-B6CA-201414176B85}"/>
          </ac:spMkLst>
        </pc:spChg>
        <pc:spChg chg="del mod">
          <ac:chgData name="mercapt choudhary" userId="d10eb940f1f01010" providerId="LiveId" clId="{3A3E8413-569B-4A21-AAA8-C69E68D742AC}" dt="2024-12-10T13:53:03.100" v="4731"/>
          <ac:spMkLst>
            <pc:docMk/>
            <pc:sldMk cId="12645224" sldId="276"/>
            <ac:spMk id="64" creationId="{36687511-3323-45AC-2B7D-44CA56DBD4FC}"/>
          </ac:spMkLst>
        </pc:spChg>
        <pc:spChg chg="mod">
          <ac:chgData name="mercapt choudhary" userId="d10eb940f1f01010" providerId="LiveId" clId="{3A3E8413-569B-4A21-AAA8-C69E68D742AC}" dt="2024-12-10T13:53:43.280" v="4758" actId="1076"/>
          <ac:spMkLst>
            <pc:docMk/>
            <pc:sldMk cId="12645224" sldId="276"/>
            <ac:spMk id="65" creationId="{6AE4A8D1-9805-A660-DDFD-FF5CF27986D7}"/>
          </ac:spMkLst>
        </pc:spChg>
        <pc:spChg chg="del">
          <ac:chgData name="mercapt choudhary" userId="d10eb940f1f01010" providerId="LiveId" clId="{3A3E8413-569B-4A21-AAA8-C69E68D742AC}" dt="2024-12-10T13:53:37.018" v="4757" actId="478"/>
          <ac:spMkLst>
            <pc:docMk/>
            <pc:sldMk cId="12645224" sldId="276"/>
            <ac:spMk id="66" creationId="{AE883F57-1F15-BCE4-18DF-E6C352E9AFA8}"/>
          </ac:spMkLst>
        </pc:spChg>
        <pc:spChg chg="del mod">
          <ac:chgData name="mercapt choudhary" userId="d10eb940f1f01010" providerId="LiveId" clId="{3A3E8413-569B-4A21-AAA8-C69E68D742AC}" dt="2024-12-10T13:54:53.100" v="4777"/>
          <ac:spMkLst>
            <pc:docMk/>
            <pc:sldMk cId="12645224" sldId="276"/>
            <ac:spMk id="67" creationId="{A874A66D-D7F2-1B61-EBF2-EBD28238A6CB}"/>
          </ac:spMkLst>
        </pc:spChg>
        <pc:spChg chg="del mod">
          <ac:chgData name="mercapt choudhary" userId="d10eb940f1f01010" providerId="LiveId" clId="{3A3E8413-569B-4A21-AAA8-C69E68D742AC}" dt="2024-12-10T13:59:53.670" v="4850"/>
          <ac:spMkLst>
            <pc:docMk/>
            <pc:sldMk cId="12645224" sldId="276"/>
            <ac:spMk id="68" creationId="{139A9EFD-BBBC-FECD-3DEA-E73E480A0680}"/>
          </ac:spMkLst>
        </pc:spChg>
        <pc:spChg chg="del">
          <ac:chgData name="mercapt choudhary" userId="d10eb940f1f01010" providerId="LiveId" clId="{3A3E8413-569B-4A21-AAA8-C69E68D742AC}" dt="2024-12-10T13:57:12.410" v="4823" actId="478"/>
          <ac:spMkLst>
            <pc:docMk/>
            <pc:sldMk cId="12645224" sldId="276"/>
            <ac:spMk id="77" creationId="{520EAE74-0952-BD05-8E2A-9BA5D2C56789}"/>
          </ac:spMkLst>
        </pc:spChg>
        <pc:spChg chg="del mod">
          <ac:chgData name="mercapt choudhary" userId="d10eb940f1f01010" providerId="LiveId" clId="{3A3E8413-569B-4A21-AAA8-C69E68D742AC}" dt="2024-12-10T14:03:18.202" v="4897" actId="478"/>
          <ac:spMkLst>
            <pc:docMk/>
            <pc:sldMk cId="12645224" sldId="276"/>
            <ac:spMk id="78" creationId="{114D4D68-8103-0BB2-EC5D-CC2888002E71}"/>
          </ac:spMkLst>
        </pc:spChg>
        <pc:spChg chg="del">
          <ac:chgData name="mercapt choudhary" userId="d10eb940f1f01010" providerId="LiveId" clId="{3A3E8413-569B-4A21-AAA8-C69E68D742AC}" dt="2024-12-10T14:03:44.654" v="4904" actId="478"/>
          <ac:spMkLst>
            <pc:docMk/>
            <pc:sldMk cId="12645224" sldId="276"/>
            <ac:spMk id="79" creationId="{7A694311-9FA8-EF5F-F529-2EEC911242B4}"/>
          </ac:spMkLst>
        </pc:spChg>
        <pc:spChg chg="mod">
          <ac:chgData name="mercapt choudhary" userId="d10eb940f1f01010" providerId="LiveId" clId="{3A3E8413-569B-4A21-AAA8-C69E68D742AC}" dt="2024-12-10T14:08:12.244" v="5121" actId="1076"/>
          <ac:spMkLst>
            <pc:docMk/>
            <pc:sldMk cId="12645224" sldId="276"/>
            <ac:spMk id="80" creationId="{C4E979D8-635E-DE77-8D10-5CCD74713698}"/>
          </ac:spMkLst>
        </pc:spChg>
        <pc:spChg chg="mod">
          <ac:chgData name="mercapt choudhary" userId="d10eb940f1f01010" providerId="LiveId" clId="{3A3E8413-569B-4A21-AAA8-C69E68D742AC}" dt="2024-12-10T14:06:31.386" v="5005" actId="1035"/>
          <ac:spMkLst>
            <pc:docMk/>
            <pc:sldMk cId="12645224" sldId="276"/>
            <ac:spMk id="81" creationId="{05C4641D-5ABF-3E53-547F-AE4EB8CF0699}"/>
          </ac:spMkLst>
        </pc:spChg>
        <pc:spChg chg="del mod">
          <ac:chgData name="mercapt choudhary" userId="d10eb940f1f01010" providerId="LiveId" clId="{3A3E8413-569B-4A21-AAA8-C69E68D742AC}" dt="2024-12-10T13:56:52.335" v="4806"/>
          <ac:spMkLst>
            <pc:docMk/>
            <pc:sldMk cId="12645224" sldId="276"/>
            <ac:spMk id="82" creationId="{490E2865-4509-F835-8108-9DCEAEC755D3}"/>
          </ac:spMkLst>
        </pc:spChg>
        <pc:spChg chg="del mod">
          <ac:chgData name="mercapt choudhary" userId="d10eb940f1f01010" providerId="LiveId" clId="{3A3E8413-569B-4A21-AAA8-C69E68D742AC}" dt="2024-12-10T13:57:47.706" v="4832"/>
          <ac:spMkLst>
            <pc:docMk/>
            <pc:sldMk cId="12645224" sldId="276"/>
            <ac:spMk id="83" creationId="{9971AFC8-BC02-D6C5-124E-6BB16A53E012}"/>
          </ac:spMkLst>
        </pc:spChg>
        <pc:spChg chg="del">
          <ac:chgData name="mercapt choudhary" userId="d10eb940f1f01010" providerId="LiveId" clId="{3A3E8413-569B-4A21-AAA8-C69E68D742AC}" dt="2024-12-10T13:58:08.626" v="4844" actId="478"/>
          <ac:spMkLst>
            <pc:docMk/>
            <pc:sldMk cId="12645224" sldId="276"/>
            <ac:spMk id="87" creationId="{561DEF06-FDA8-F9F5-1210-BF70DDDCA6DE}"/>
          </ac:spMkLst>
        </pc:spChg>
        <pc:spChg chg="mod">
          <ac:chgData name="mercapt choudhary" userId="d10eb940f1f01010" providerId="LiveId" clId="{3A3E8413-569B-4A21-AAA8-C69E68D742AC}" dt="2024-12-10T14:07:49.133" v="5115" actId="1076"/>
          <ac:spMkLst>
            <pc:docMk/>
            <pc:sldMk cId="12645224" sldId="276"/>
            <ac:spMk id="91" creationId="{83B2681E-D8F9-FCD6-80BA-6EC57FE3E15A}"/>
          </ac:spMkLst>
        </pc:spChg>
        <pc:spChg chg="del">
          <ac:chgData name="mercapt choudhary" userId="d10eb940f1f01010" providerId="LiveId" clId="{3A3E8413-569B-4A21-AAA8-C69E68D742AC}" dt="2024-12-10T14:03:54.880" v="4910" actId="478"/>
          <ac:spMkLst>
            <pc:docMk/>
            <pc:sldMk cId="12645224" sldId="276"/>
            <ac:spMk id="92" creationId="{D70607EB-E70D-97AA-FDEB-F86E16DD32BF}"/>
          </ac:spMkLst>
        </pc:spChg>
        <pc:spChg chg="del">
          <ac:chgData name="mercapt choudhary" userId="d10eb940f1f01010" providerId="LiveId" clId="{3A3E8413-569B-4A21-AAA8-C69E68D742AC}" dt="2024-12-10T14:03:49.762" v="4907" actId="478"/>
          <ac:spMkLst>
            <pc:docMk/>
            <pc:sldMk cId="12645224" sldId="276"/>
            <ac:spMk id="97" creationId="{B54D1A43-D503-F786-CB77-9AD9DF530E9B}"/>
          </ac:spMkLst>
        </pc:spChg>
        <pc:spChg chg="del">
          <ac:chgData name="mercapt choudhary" userId="d10eb940f1f01010" providerId="LiveId" clId="{3A3E8413-569B-4A21-AAA8-C69E68D742AC}" dt="2024-12-10T14:03:51.767" v="4908" actId="478"/>
          <ac:spMkLst>
            <pc:docMk/>
            <pc:sldMk cId="12645224" sldId="276"/>
            <ac:spMk id="98" creationId="{F0DCE9B3-F2CF-2137-DF82-E16A20438740}"/>
          </ac:spMkLst>
        </pc:spChg>
        <pc:spChg chg="del">
          <ac:chgData name="mercapt choudhary" userId="d10eb940f1f01010" providerId="LiveId" clId="{3A3E8413-569B-4A21-AAA8-C69E68D742AC}" dt="2024-12-10T14:02:14.769" v="4871" actId="478"/>
          <ac:spMkLst>
            <pc:docMk/>
            <pc:sldMk cId="12645224" sldId="276"/>
            <ac:spMk id="100" creationId="{F9F0C24F-B2AF-4FCD-D971-D235C65B57FB}"/>
          </ac:spMkLst>
        </pc:spChg>
        <pc:spChg chg="mod">
          <ac:chgData name="mercapt choudhary" userId="d10eb940f1f01010" providerId="LiveId" clId="{3A3E8413-569B-4A21-AAA8-C69E68D742AC}" dt="2024-12-10T14:10:12.935" v="5139" actId="1076"/>
          <ac:spMkLst>
            <pc:docMk/>
            <pc:sldMk cId="12645224" sldId="276"/>
            <ac:spMk id="101" creationId="{945BD74E-B6A9-A569-72B0-CAA900A7F183}"/>
          </ac:spMkLst>
        </pc:spChg>
        <pc:spChg chg="add mod">
          <ac:chgData name="mercapt choudhary" userId="d10eb940f1f01010" providerId="LiveId" clId="{3A3E8413-569B-4A21-AAA8-C69E68D742AC}" dt="2024-12-10T14:16:51.120" v="5269" actId="1076"/>
          <ac:spMkLst>
            <pc:docMk/>
            <pc:sldMk cId="12645224" sldId="276"/>
            <ac:spMk id="116" creationId="{2198AC93-D7DE-56F8-5C08-17CE4ED19044}"/>
          </ac:spMkLst>
        </pc:spChg>
        <pc:spChg chg="add mod">
          <ac:chgData name="mercapt choudhary" userId="d10eb940f1f01010" providerId="LiveId" clId="{3A3E8413-569B-4A21-AAA8-C69E68D742AC}" dt="2024-12-10T14:17:01.759" v="5276" actId="14100"/>
          <ac:spMkLst>
            <pc:docMk/>
            <pc:sldMk cId="12645224" sldId="276"/>
            <ac:spMk id="117" creationId="{F7057AF6-D4F9-70F8-B03E-1FC3A625C918}"/>
          </ac:spMkLst>
        </pc:spChg>
        <pc:spChg chg="add del mod">
          <ac:chgData name="mercapt choudhary" userId="d10eb940f1f01010" providerId="LiveId" clId="{3A3E8413-569B-4A21-AAA8-C69E68D742AC}" dt="2024-12-10T14:21:25.147" v="5472" actId="478"/>
          <ac:spMkLst>
            <pc:docMk/>
            <pc:sldMk cId="12645224" sldId="276"/>
            <ac:spMk id="118" creationId="{56DA360A-7665-017E-67CD-9E418811218B}"/>
          </ac:spMkLst>
        </pc:spChg>
        <pc:grpChg chg="add del">
          <ac:chgData name="mercapt choudhary" userId="d10eb940f1f01010" providerId="LiveId" clId="{3A3E8413-569B-4A21-AAA8-C69E68D742AC}" dt="2024-12-10T13:51:58.494" v="4723" actId="478"/>
          <ac:grpSpMkLst>
            <pc:docMk/>
            <pc:sldMk cId="12645224" sldId="276"/>
            <ac:grpSpMk id="6" creationId="{8EFAC300-632F-575C-1AFE-204BA66B87B7}"/>
          </ac:grpSpMkLst>
        </pc:grpChg>
        <pc:grpChg chg="add del">
          <ac:chgData name="mercapt choudhary" userId="d10eb940f1f01010" providerId="LiveId" clId="{3A3E8413-569B-4A21-AAA8-C69E68D742AC}" dt="2024-12-10T13:51:59.190" v="4725" actId="478"/>
          <ac:grpSpMkLst>
            <pc:docMk/>
            <pc:sldMk cId="12645224" sldId="276"/>
            <ac:grpSpMk id="19" creationId="{703F7E51-EAD4-E50E-A38A-B3C9DBFA5328}"/>
          </ac:grpSpMkLst>
        </pc:grpChg>
        <pc:grpChg chg="del">
          <ac:chgData name="mercapt choudhary" userId="d10eb940f1f01010" providerId="LiveId" clId="{3A3E8413-569B-4A21-AAA8-C69E68D742AC}" dt="2024-12-10T13:53:33.857" v="4755" actId="478"/>
          <ac:grpSpMkLst>
            <pc:docMk/>
            <pc:sldMk cId="12645224" sldId="276"/>
            <ac:grpSpMk id="31" creationId="{24DE3B8D-1853-C41E-38C8-3803995BD94B}"/>
          </ac:grpSpMkLst>
        </pc:grpChg>
        <pc:grpChg chg="del">
          <ac:chgData name="mercapt choudhary" userId="d10eb940f1f01010" providerId="LiveId" clId="{3A3E8413-569B-4A21-AAA8-C69E68D742AC}" dt="2024-12-10T13:57:06.881" v="4821" actId="478"/>
          <ac:grpSpMkLst>
            <pc:docMk/>
            <pc:sldMk cId="12645224" sldId="276"/>
            <ac:grpSpMk id="34" creationId="{0165B52D-49E7-495D-6308-33176A963DC3}"/>
          </ac:grpSpMkLst>
        </pc:grpChg>
        <pc:grpChg chg="del">
          <ac:chgData name="mercapt choudhary" userId="d10eb940f1f01010" providerId="LiveId" clId="{3A3E8413-569B-4A21-AAA8-C69E68D742AC}" dt="2024-12-10T13:57:09.115" v="4822" actId="478"/>
          <ac:grpSpMkLst>
            <pc:docMk/>
            <pc:sldMk cId="12645224" sldId="276"/>
            <ac:grpSpMk id="39" creationId="{85F2F4E2-952A-DAE2-7EB4-96588CCFB20A}"/>
          </ac:grpSpMkLst>
        </pc:grpChg>
        <pc:grpChg chg="del">
          <ac:chgData name="mercapt choudhary" userId="d10eb940f1f01010" providerId="LiveId" clId="{3A3E8413-569B-4A21-AAA8-C69E68D742AC}" dt="2024-12-10T13:57:17.312" v="4825" actId="478"/>
          <ac:grpSpMkLst>
            <pc:docMk/>
            <pc:sldMk cId="12645224" sldId="276"/>
            <ac:grpSpMk id="42" creationId="{0B861D4C-44C4-1BA7-821B-A1E74F0D71F0}"/>
          </ac:grpSpMkLst>
        </pc:grpChg>
        <pc:grpChg chg="del">
          <ac:chgData name="mercapt choudhary" userId="d10eb940f1f01010" providerId="LiveId" clId="{3A3E8413-569B-4A21-AAA8-C69E68D742AC}" dt="2024-12-10T13:58:06.874" v="4843" actId="478"/>
          <ac:grpSpMkLst>
            <pc:docMk/>
            <pc:sldMk cId="12645224" sldId="276"/>
            <ac:grpSpMk id="45" creationId="{BA818618-7047-4195-75A2-D8D39AE701CA}"/>
          </ac:grpSpMkLst>
        </pc:grpChg>
        <pc:grpChg chg="del">
          <ac:chgData name="mercapt choudhary" userId="d10eb940f1f01010" providerId="LiveId" clId="{3A3E8413-569B-4A21-AAA8-C69E68D742AC}" dt="2024-12-10T14:03:43.237" v="4903" actId="478"/>
          <ac:grpSpMkLst>
            <pc:docMk/>
            <pc:sldMk cId="12645224" sldId="276"/>
            <ac:grpSpMk id="69" creationId="{ED9B29F0-F28F-35BC-2D59-15578E0D05B4}"/>
          </ac:grpSpMkLst>
        </pc:grpChg>
        <pc:grpChg chg="del">
          <ac:chgData name="mercapt choudhary" userId="d10eb940f1f01010" providerId="LiveId" clId="{3A3E8413-569B-4A21-AAA8-C69E68D742AC}" dt="2024-12-10T14:03:47.149" v="4905" actId="478"/>
          <ac:grpSpMkLst>
            <pc:docMk/>
            <pc:sldMk cId="12645224" sldId="276"/>
            <ac:grpSpMk id="72" creationId="{BEED76A1-E89B-34D9-8E6F-FD75E01FEFCF}"/>
          </ac:grpSpMkLst>
        </pc:grpChg>
        <pc:grpChg chg="del">
          <ac:chgData name="mercapt choudhary" userId="d10eb940f1f01010" providerId="LiveId" clId="{3A3E8413-569B-4A21-AAA8-C69E68D742AC}" dt="2024-12-10T14:03:53.204" v="4909" actId="478"/>
          <ac:grpSpMkLst>
            <pc:docMk/>
            <pc:sldMk cId="12645224" sldId="276"/>
            <ac:grpSpMk id="84" creationId="{76CA0329-DBDE-B4B8-04BB-9DDA806B7EA9}"/>
          </ac:grpSpMkLst>
        </pc:grpChg>
        <pc:grpChg chg="del">
          <ac:chgData name="mercapt choudhary" userId="d10eb940f1f01010" providerId="LiveId" clId="{3A3E8413-569B-4A21-AAA8-C69E68D742AC}" dt="2024-12-10T14:03:48.538" v="4906" actId="478"/>
          <ac:grpSpMkLst>
            <pc:docMk/>
            <pc:sldMk cId="12645224" sldId="276"/>
            <ac:grpSpMk id="88" creationId="{B3A8EE3B-018D-06E3-EE51-350ACB330521}"/>
          </ac:grpSpMkLst>
        </pc:grpChg>
        <pc:cxnChg chg="add mod">
          <ac:chgData name="mercapt choudhary" userId="d10eb940f1f01010" providerId="LiveId" clId="{3A3E8413-569B-4A21-AAA8-C69E68D742AC}" dt="2024-12-10T13:50:29.728" v="4702" actId="208"/>
          <ac:cxnSpMkLst>
            <pc:docMk/>
            <pc:sldMk cId="12645224" sldId="276"/>
            <ac:cxnSpMk id="8" creationId="{1A2C1431-FD7E-3F61-A591-45ED6ED64623}"/>
          </ac:cxnSpMkLst>
        </pc:cxnChg>
        <pc:cxnChg chg="add mod">
          <ac:chgData name="mercapt choudhary" userId="d10eb940f1f01010" providerId="LiveId" clId="{3A3E8413-569B-4A21-AAA8-C69E68D742AC}" dt="2024-12-10T13:51:58.131" v="4722" actId="1076"/>
          <ac:cxnSpMkLst>
            <pc:docMk/>
            <pc:sldMk cId="12645224" sldId="276"/>
            <ac:cxnSpMk id="10" creationId="{7E9B2F8E-D2F6-FD01-F433-2EDC438BDCBE}"/>
          </ac:cxnSpMkLst>
        </pc:cxnChg>
        <pc:cxnChg chg="add mod">
          <ac:chgData name="mercapt choudhary" userId="d10eb940f1f01010" providerId="LiveId" clId="{3A3E8413-569B-4A21-AAA8-C69E68D742AC}" dt="2024-12-10T13:53:51.140" v="4764" actId="1037"/>
          <ac:cxnSpMkLst>
            <pc:docMk/>
            <pc:sldMk cId="12645224" sldId="276"/>
            <ac:cxnSpMk id="12" creationId="{79A01988-1EBF-D55B-90E2-1B0BA6B874ED}"/>
          </ac:cxnSpMkLst>
        </pc:cxnChg>
        <pc:cxnChg chg="add mod">
          <ac:chgData name="mercapt choudhary" userId="d10eb940f1f01010" providerId="LiveId" clId="{3A3E8413-569B-4A21-AAA8-C69E68D742AC}" dt="2024-12-10T13:53:56.950" v="4766" actId="1076"/>
          <ac:cxnSpMkLst>
            <pc:docMk/>
            <pc:sldMk cId="12645224" sldId="276"/>
            <ac:cxnSpMk id="13" creationId="{C0D05EEF-09BF-451E-8C51-968418EC7186}"/>
          </ac:cxnSpMkLst>
        </pc:cxnChg>
        <pc:cxnChg chg="add mod">
          <ac:chgData name="mercapt choudhary" userId="d10eb940f1f01010" providerId="LiveId" clId="{3A3E8413-569B-4A21-AAA8-C69E68D742AC}" dt="2024-12-10T14:07:20.768" v="5084" actId="14100"/>
          <ac:cxnSpMkLst>
            <pc:docMk/>
            <pc:sldMk cId="12645224" sldId="276"/>
            <ac:cxnSpMk id="15" creationId="{67D6F81B-8F82-BCD5-B79C-D40682F30946}"/>
          </ac:cxnSpMkLst>
        </pc:cxnChg>
        <pc:cxnChg chg="add mod">
          <ac:chgData name="mercapt choudhary" userId="d10eb940f1f01010" providerId="LiveId" clId="{3A3E8413-569B-4A21-AAA8-C69E68D742AC}" dt="2024-12-10T14:07:26.379" v="5108" actId="1035"/>
          <ac:cxnSpMkLst>
            <pc:docMk/>
            <pc:sldMk cId="12645224" sldId="276"/>
            <ac:cxnSpMk id="24" creationId="{B50451B9-99F5-5464-9EDF-32356F774BAC}"/>
          </ac:cxnSpMkLst>
        </pc:cxnChg>
        <pc:cxnChg chg="add mod">
          <ac:chgData name="mercapt choudhary" userId="d10eb940f1f01010" providerId="LiveId" clId="{3A3E8413-569B-4A21-AAA8-C69E68D742AC}" dt="2024-12-10T14:07:33.124" v="5110" actId="1076"/>
          <ac:cxnSpMkLst>
            <pc:docMk/>
            <pc:sldMk cId="12645224" sldId="276"/>
            <ac:cxnSpMk id="27" creationId="{F4BC6F03-2BED-794A-B591-4E51661C4E8C}"/>
          </ac:cxnSpMkLst>
        </pc:cxnChg>
        <pc:cxnChg chg="add mod">
          <ac:chgData name="mercapt choudhary" userId="d10eb940f1f01010" providerId="LiveId" clId="{3A3E8413-569B-4A21-AAA8-C69E68D742AC}" dt="2024-12-10T14:07:41.372" v="5112" actId="1076"/>
          <ac:cxnSpMkLst>
            <pc:docMk/>
            <pc:sldMk cId="12645224" sldId="276"/>
            <ac:cxnSpMk id="29" creationId="{F743BC1D-EC27-C038-CCB3-04D949DB3A55}"/>
          </ac:cxnSpMkLst>
        </pc:cxnChg>
        <pc:cxnChg chg="add del mod">
          <ac:chgData name="mercapt choudhary" userId="d10eb940f1f01010" providerId="LiveId" clId="{3A3E8413-569B-4A21-AAA8-C69E68D742AC}" dt="2024-12-10T14:02:22.448" v="4873" actId="11529"/>
          <ac:cxnSpMkLst>
            <pc:docMk/>
            <pc:sldMk cId="12645224" sldId="276"/>
            <ac:cxnSpMk id="50" creationId="{1E293F2A-6A90-52EF-A273-59A006C523A1}"/>
          </ac:cxnSpMkLst>
        </pc:cxnChg>
        <pc:cxnChg chg="add mod">
          <ac:chgData name="mercapt choudhary" userId="d10eb940f1f01010" providerId="LiveId" clId="{3A3E8413-569B-4A21-AAA8-C69E68D742AC}" dt="2024-12-10T14:07:46.534" v="5114" actId="1076"/>
          <ac:cxnSpMkLst>
            <pc:docMk/>
            <pc:sldMk cId="12645224" sldId="276"/>
            <ac:cxnSpMk id="53" creationId="{C21FA9FD-20E8-C151-9492-F7EC3DA611D3}"/>
          </ac:cxnSpMkLst>
        </pc:cxnChg>
        <pc:cxnChg chg="add mod">
          <ac:chgData name="mercapt choudhary" userId="d10eb940f1f01010" providerId="LiveId" clId="{3A3E8413-569B-4A21-AAA8-C69E68D742AC}" dt="2024-12-10T14:08:05.046" v="5119" actId="1076"/>
          <ac:cxnSpMkLst>
            <pc:docMk/>
            <pc:sldMk cId="12645224" sldId="276"/>
            <ac:cxnSpMk id="58" creationId="{A31DF632-AADF-1F58-3B52-80408671902D}"/>
          </ac:cxnSpMkLst>
        </pc:cxnChg>
        <pc:cxnChg chg="add mod">
          <ac:chgData name="mercapt choudhary" userId="d10eb940f1f01010" providerId="LiveId" clId="{3A3E8413-569B-4A21-AAA8-C69E68D742AC}" dt="2024-12-10T14:08:18.500" v="5123" actId="14100"/>
          <ac:cxnSpMkLst>
            <pc:docMk/>
            <pc:sldMk cId="12645224" sldId="276"/>
            <ac:cxnSpMk id="75" creationId="{CE70F115-A343-38D8-B936-F5E10952D490}"/>
          </ac:cxnSpMkLst>
        </pc:cxnChg>
        <pc:cxnChg chg="add mod">
          <ac:chgData name="mercapt choudhary" userId="d10eb940f1f01010" providerId="LiveId" clId="{3A3E8413-569B-4A21-AAA8-C69E68D742AC}" dt="2024-12-10T14:08:15.038" v="5122" actId="14100"/>
          <ac:cxnSpMkLst>
            <pc:docMk/>
            <pc:sldMk cId="12645224" sldId="276"/>
            <ac:cxnSpMk id="76" creationId="{1D13524A-9416-EB9F-6F94-E695E5790F56}"/>
          </ac:cxnSpMkLst>
        </pc:cxnChg>
        <pc:cxnChg chg="add mod">
          <ac:chgData name="mercapt choudhary" userId="d10eb940f1f01010" providerId="LiveId" clId="{3A3E8413-569B-4A21-AAA8-C69E68D742AC}" dt="2024-12-10T14:06:35.095" v="5031" actId="1035"/>
          <ac:cxnSpMkLst>
            <pc:docMk/>
            <pc:sldMk cId="12645224" sldId="276"/>
            <ac:cxnSpMk id="95" creationId="{5D36B0D5-AA88-A428-F765-48D2567CE18E}"/>
          </ac:cxnSpMkLst>
        </pc:cxnChg>
        <pc:cxnChg chg="add mod">
          <ac:chgData name="mercapt choudhary" userId="d10eb940f1f01010" providerId="LiveId" clId="{3A3E8413-569B-4A21-AAA8-C69E68D742AC}" dt="2024-12-10T14:09:37.998" v="5131" actId="693"/>
          <ac:cxnSpMkLst>
            <pc:docMk/>
            <pc:sldMk cId="12645224" sldId="276"/>
            <ac:cxnSpMk id="109" creationId="{9F117084-7092-9A51-E8B2-D8DEAD4E54A8}"/>
          </ac:cxnSpMkLst>
        </pc:cxnChg>
        <pc:cxnChg chg="add mod">
          <ac:chgData name="mercapt choudhary" userId="d10eb940f1f01010" providerId="LiveId" clId="{3A3E8413-569B-4A21-AAA8-C69E68D742AC}" dt="2024-12-10T14:10:05.617" v="5138" actId="14100"/>
          <ac:cxnSpMkLst>
            <pc:docMk/>
            <pc:sldMk cId="12645224" sldId="276"/>
            <ac:cxnSpMk id="111" creationId="{F9A0722B-1B41-A7C5-3668-EA8D82E6DE81}"/>
          </ac:cxnSpMkLst>
        </pc:cxnChg>
        <pc:cxnChg chg="add mod">
          <ac:chgData name="mercapt choudhary" userId="d10eb940f1f01010" providerId="LiveId" clId="{3A3E8413-569B-4A21-AAA8-C69E68D742AC}" dt="2024-12-10T14:09:43.875" v="5133" actId="1076"/>
          <ac:cxnSpMkLst>
            <pc:docMk/>
            <pc:sldMk cId="12645224" sldId="276"/>
            <ac:cxnSpMk id="112" creationId="{4149EA0A-44D7-7EBC-6E22-F829E7A4932C}"/>
          </ac:cxnSpMkLst>
        </pc:cxnChg>
        <pc:cxnChg chg="add mod">
          <ac:chgData name="mercapt choudhary" userId="d10eb940f1f01010" providerId="LiveId" clId="{3A3E8413-569B-4A21-AAA8-C69E68D742AC}" dt="2024-12-10T14:09:49.435" v="5135" actId="1076"/>
          <ac:cxnSpMkLst>
            <pc:docMk/>
            <pc:sldMk cId="12645224" sldId="276"/>
            <ac:cxnSpMk id="113" creationId="{902D0921-7BEE-8361-6A6D-D0731B20FA8F}"/>
          </ac:cxnSpMkLst>
        </pc:cxnChg>
        <pc:cxnChg chg="add mod">
          <ac:chgData name="mercapt choudhary" userId="d10eb940f1f01010" providerId="LiveId" clId="{3A3E8413-569B-4A21-AAA8-C69E68D742AC}" dt="2024-12-10T14:09:59.442" v="5137" actId="1076"/>
          <ac:cxnSpMkLst>
            <pc:docMk/>
            <pc:sldMk cId="12645224" sldId="276"/>
            <ac:cxnSpMk id="114" creationId="{18817131-0CEC-E722-EE3A-FDEE78F14829}"/>
          </ac:cxnSpMkLst>
        </pc:cxnChg>
      </pc:sldChg>
      <pc:sldChg chg="modSp mod">
        <pc:chgData name="mercapt choudhary" userId="d10eb940f1f01010" providerId="LiveId" clId="{3A3E8413-569B-4A21-AAA8-C69E68D742AC}" dt="2024-12-10T18:22:54.483" v="8608" actId="20577"/>
        <pc:sldMkLst>
          <pc:docMk/>
          <pc:sldMk cId="2853968792" sldId="277"/>
        </pc:sldMkLst>
        <pc:spChg chg="mod">
          <ac:chgData name="mercapt choudhary" userId="d10eb940f1f01010" providerId="LiveId" clId="{3A3E8413-569B-4A21-AAA8-C69E68D742AC}" dt="2024-12-07T19:31:57.713" v="277"/>
          <ac:spMkLst>
            <pc:docMk/>
            <pc:sldMk cId="2853968792" sldId="277"/>
            <ac:spMk id="7" creationId="{B9AEB154-103E-3830-626F-074A42FE89C8}"/>
          </ac:spMkLst>
        </pc:spChg>
        <pc:spChg chg="mod">
          <ac:chgData name="mercapt choudhary" userId="d10eb940f1f01010" providerId="LiveId" clId="{3A3E8413-569B-4A21-AAA8-C69E68D742AC}" dt="2024-12-10T18:22:54.483" v="8608" actId="20577"/>
          <ac:spMkLst>
            <pc:docMk/>
            <pc:sldMk cId="2853968792" sldId="277"/>
            <ac:spMk id="8" creationId="{2FC31642-E72A-ED52-18AA-DAD17CAF6B29}"/>
          </ac:spMkLst>
        </pc:spChg>
      </pc:sldChg>
      <pc:sldChg chg="modSp mod">
        <pc:chgData name="mercapt choudhary" userId="d10eb940f1f01010" providerId="LiveId" clId="{3A3E8413-569B-4A21-AAA8-C69E68D742AC}" dt="2024-12-10T18:49:02.532" v="9788" actId="20577"/>
        <pc:sldMkLst>
          <pc:docMk/>
          <pc:sldMk cId="3916779135" sldId="278"/>
        </pc:sldMkLst>
        <pc:spChg chg="mod">
          <ac:chgData name="mercapt choudhary" userId="d10eb940f1f01010" providerId="LiveId" clId="{3A3E8413-569B-4A21-AAA8-C69E68D742AC}" dt="2024-12-10T18:49:02.532" v="9788" actId="20577"/>
          <ac:spMkLst>
            <pc:docMk/>
            <pc:sldMk cId="3916779135" sldId="278"/>
            <ac:spMk id="3" creationId="{62EF1E36-23A8-7736-0411-A9F3C455F5A9}"/>
          </ac:spMkLst>
        </pc:spChg>
      </pc:sldChg>
      <pc:sldChg chg="delSp modSp del mod">
        <pc:chgData name="mercapt choudhary" userId="d10eb940f1f01010" providerId="LiveId" clId="{3A3E8413-569B-4A21-AAA8-C69E68D742AC}" dt="2024-12-10T18:22:12.266" v="8570" actId="47"/>
        <pc:sldMkLst>
          <pc:docMk/>
          <pc:sldMk cId="1014382962" sldId="279"/>
        </pc:sldMkLst>
        <pc:spChg chg="mod">
          <ac:chgData name="mercapt choudhary" userId="d10eb940f1f01010" providerId="LiveId" clId="{3A3E8413-569B-4A21-AAA8-C69E68D742AC}" dt="2024-12-10T18:19:50.927" v="8547" actId="21"/>
          <ac:spMkLst>
            <pc:docMk/>
            <pc:sldMk cId="1014382962" sldId="279"/>
            <ac:spMk id="81" creationId="{13A373C3-628C-FD46-C909-383FD1A2554A}"/>
          </ac:spMkLst>
        </pc:spChg>
        <pc:spChg chg="del">
          <ac:chgData name="mercapt choudhary" userId="d10eb940f1f01010" providerId="LiveId" clId="{3A3E8413-569B-4A21-AAA8-C69E68D742AC}" dt="2024-12-10T18:20:25.248" v="8552" actId="21"/>
          <ac:spMkLst>
            <pc:docMk/>
            <pc:sldMk cId="1014382962" sldId="279"/>
            <ac:spMk id="91" creationId="{ECFECC85-C81C-ADFE-AAB1-2D107A8B2A7C}"/>
          </ac:spMkLst>
        </pc:spChg>
      </pc:sldChg>
      <pc:sldChg chg="addSp delSp modSp mod">
        <pc:chgData name="mercapt choudhary" userId="d10eb940f1f01010" providerId="LiveId" clId="{3A3E8413-569B-4A21-AAA8-C69E68D742AC}" dt="2024-12-10T18:34:30.250" v="9203" actId="20577"/>
        <pc:sldMkLst>
          <pc:docMk/>
          <pc:sldMk cId="993711569" sldId="280"/>
        </pc:sldMkLst>
        <pc:spChg chg="add mod">
          <ac:chgData name="mercapt choudhary" userId="d10eb940f1f01010" providerId="LiveId" clId="{3A3E8413-569B-4A21-AAA8-C69E68D742AC}" dt="2024-12-10T18:34:30.250" v="9203" actId="20577"/>
          <ac:spMkLst>
            <pc:docMk/>
            <pc:sldMk cId="993711569" sldId="280"/>
            <ac:spMk id="23" creationId="{2ACB41CA-05F6-0C92-9BEE-F9F564FEE12C}"/>
          </ac:spMkLst>
        </pc:spChg>
        <pc:spChg chg="mod">
          <ac:chgData name="mercapt choudhary" userId="d10eb940f1f01010" providerId="LiveId" clId="{3A3E8413-569B-4A21-AAA8-C69E68D742AC}" dt="2024-12-10T18:29:39.022" v="8892" actId="14100"/>
          <ac:spMkLst>
            <pc:docMk/>
            <pc:sldMk cId="993711569" sldId="280"/>
            <ac:spMk id="28" creationId="{4568D05C-0D53-AA82-0BD6-7A015C31F3F7}"/>
          </ac:spMkLst>
        </pc:spChg>
        <pc:spChg chg="mod">
          <ac:chgData name="mercapt choudhary" userId="d10eb940f1f01010" providerId="LiveId" clId="{3A3E8413-569B-4A21-AAA8-C69E68D742AC}" dt="2024-12-10T18:29:24.219" v="8889" actId="1076"/>
          <ac:spMkLst>
            <pc:docMk/>
            <pc:sldMk cId="993711569" sldId="280"/>
            <ac:spMk id="35" creationId="{49E533F7-A137-8587-0BFB-AC5C27C453E0}"/>
          </ac:spMkLst>
        </pc:spChg>
        <pc:spChg chg="mod">
          <ac:chgData name="mercapt choudhary" userId="d10eb940f1f01010" providerId="LiveId" clId="{3A3E8413-569B-4A21-AAA8-C69E68D742AC}" dt="2024-12-10T18:30:01.423" v="8898" actId="1038"/>
          <ac:spMkLst>
            <pc:docMk/>
            <pc:sldMk cId="993711569" sldId="280"/>
            <ac:spMk id="43" creationId="{CDBB4479-5282-9E12-67F2-9AC79B548295}"/>
          </ac:spMkLst>
        </pc:spChg>
        <pc:spChg chg="mod">
          <ac:chgData name="mercapt choudhary" userId="d10eb940f1f01010" providerId="LiveId" clId="{3A3E8413-569B-4A21-AAA8-C69E68D742AC}" dt="2024-12-10T18:30:12.864" v="8900" actId="1076"/>
          <ac:spMkLst>
            <pc:docMk/>
            <pc:sldMk cId="993711569" sldId="280"/>
            <ac:spMk id="46" creationId="{4D934B07-B4E0-F71B-5669-1DCF30F4996F}"/>
          </ac:spMkLst>
        </pc:spChg>
        <pc:spChg chg="mod">
          <ac:chgData name="mercapt choudhary" userId="d10eb940f1f01010" providerId="LiveId" clId="{3A3E8413-569B-4A21-AAA8-C69E68D742AC}" dt="2024-12-10T18:31:22.041" v="9006" actId="20577"/>
          <ac:spMkLst>
            <pc:docMk/>
            <pc:sldMk cId="993711569" sldId="280"/>
            <ac:spMk id="57" creationId="{EAB9E401-3CE9-07FD-6C33-87CA61B0CACE}"/>
          </ac:spMkLst>
        </pc:spChg>
        <pc:spChg chg="del mod">
          <ac:chgData name="mercapt choudhary" userId="d10eb940f1f01010" providerId="LiveId" clId="{3A3E8413-569B-4A21-AAA8-C69E68D742AC}" dt="2024-12-10T18:31:40.609" v="9007" actId="478"/>
          <ac:spMkLst>
            <pc:docMk/>
            <pc:sldMk cId="993711569" sldId="280"/>
            <ac:spMk id="91" creationId="{381D4F11-C63D-ED8A-3178-D4D7E357205F}"/>
          </ac:spMkLst>
        </pc:spChg>
        <pc:grpChg chg="mod">
          <ac:chgData name="mercapt choudhary" userId="d10eb940f1f01010" providerId="LiveId" clId="{3A3E8413-569B-4A21-AAA8-C69E68D742AC}" dt="2024-12-10T18:29:50.152" v="8894" actId="1076"/>
          <ac:grpSpMkLst>
            <pc:docMk/>
            <pc:sldMk cId="993711569" sldId="280"/>
            <ac:grpSpMk id="44" creationId="{D6D5538B-033F-0C2D-9CDF-184127246CE2}"/>
          </ac:grpSpMkLst>
        </pc:grpChg>
        <pc:cxnChg chg="mod">
          <ac:chgData name="mercapt choudhary" userId="d10eb940f1f01010" providerId="LiveId" clId="{3A3E8413-569B-4A21-AAA8-C69E68D742AC}" dt="2024-12-10T18:30:08.292" v="8899" actId="14100"/>
          <ac:cxnSpMkLst>
            <pc:docMk/>
            <pc:sldMk cId="993711569" sldId="280"/>
            <ac:cxnSpMk id="41" creationId="{BFE99756-5A33-82A7-59F4-ADDEF05941CB}"/>
          </ac:cxnSpMkLst>
        </pc:cxnChg>
      </pc:sldChg>
      <pc:sldChg chg="modSp mod">
        <pc:chgData name="mercapt choudhary" userId="d10eb940f1f01010" providerId="LiveId" clId="{3A3E8413-569B-4A21-AAA8-C69E68D742AC}" dt="2024-12-07T19:32:32.857" v="295" actId="20577"/>
        <pc:sldMkLst>
          <pc:docMk/>
          <pc:sldMk cId="280186453" sldId="282"/>
        </pc:sldMkLst>
        <pc:spChg chg="mod">
          <ac:chgData name="mercapt choudhary" userId="d10eb940f1f01010" providerId="LiveId" clId="{3A3E8413-569B-4A21-AAA8-C69E68D742AC}" dt="2024-12-07T19:31:57.713" v="277"/>
          <ac:spMkLst>
            <pc:docMk/>
            <pc:sldMk cId="280186453" sldId="282"/>
            <ac:spMk id="6" creationId="{C951BCB9-486A-35A6-06A9-83779265D1E3}"/>
          </ac:spMkLst>
        </pc:spChg>
        <pc:spChg chg="mod">
          <ac:chgData name="mercapt choudhary" userId="d10eb940f1f01010" providerId="LiveId" clId="{3A3E8413-569B-4A21-AAA8-C69E68D742AC}" dt="2024-12-07T19:32:32.857" v="295" actId="20577"/>
          <ac:spMkLst>
            <pc:docMk/>
            <pc:sldMk cId="280186453" sldId="282"/>
            <ac:spMk id="7" creationId="{84CD706A-283C-28DE-AEBD-9A8BA52CBE53}"/>
          </ac:spMkLst>
        </pc:spChg>
        <pc:spChg chg="mod">
          <ac:chgData name="mercapt choudhary" userId="d10eb940f1f01010" providerId="LiveId" clId="{3A3E8413-569B-4A21-AAA8-C69E68D742AC}" dt="2024-12-07T19:31:57.713" v="277"/>
          <ac:spMkLst>
            <pc:docMk/>
            <pc:sldMk cId="280186453" sldId="282"/>
            <ac:spMk id="8" creationId="{836CEDAF-7395-6059-BC9A-F372C7B1E81B}"/>
          </ac:spMkLst>
        </pc:spChg>
      </pc:sldChg>
      <pc:sldChg chg="modSp del mod">
        <pc:chgData name="mercapt choudhary" userId="d10eb940f1f01010" providerId="LiveId" clId="{3A3E8413-569B-4A21-AAA8-C69E68D742AC}" dt="2024-12-10T16:10:24.122" v="7225" actId="47"/>
        <pc:sldMkLst>
          <pc:docMk/>
          <pc:sldMk cId="4226663000" sldId="283"/>
        </pc:sldMkLst>
        <pc:spChg chg="mod">
          <ac:chgData name="mercapt choudhary" userId="d10eb940f1f01010" providerId="LiveId" clId="{3A3E8413-569B-4A21-AAA8-C69E68D742AC}" dt="2024-12-10T16:09:12.969" v="7223" actId="1076"/>
          <ac:spMkLst>
            <pc:docMk/>
            <pc:sldMk cId="4226663000" sldId="283"/>
            <ac:spMk id="2" creationId="{282297ED-26BD-F37D-3377-026D0AEB7F71}"/>
          </ac:spMkLst>
        </pc:spChg>
      </pc:sldChg>
      <pc:sldChg chg="modSp del mod">
        <pc:chgData name="mercapt choudhary" userId="d10eb940f1f01010" providerId="LiveId" clId="{3A3E8413-569B-4A21-AAA8-C69E68D742AC}" dt="2024-12-10T14:25:14.508" v="5910" actId="47"/>
        <pc:sldMkLst>
          <pc:docMk/>
          <pc:sldMk cId="3215169518" sldId="284"/>
        </pc:sldMkLst>
        <pc:spChg chg="mod">
          <ac:chgData name="mercapt choudhary" userId="d10eb940f1f01010" providerId="LiveId" clId="{3A3E8413-569B-4A21-AAA8-C69E68D742AC}" dt="2024-12-10T14:20:45.249" v="5470" actId="20577"/>
          <ac:spMkLst>
            <pc:docMk/>
            <pc:sldMk cId="3215169518" sldId="284"/>
            <ac:spMk id="4" creationId="{F65C0B20-00DA-7E8D-0110-BA7E3BAB254F}"/>
          </ac:spMkLst>
        </pc:spChg>
      </pc:sldChg>
      <pc:sldChg chg="del">
        <pc:chgData name="mercapt choudhary" userId="d10eb940f1f01010" providerId="LiveId" clId="{3A3E8413-569B-4A21-AAA8-C69E68D742AC}" dt="2024-12-10T19:00:44.883" v="10960" actId="47"/>
        <pc:sldMkLst>
          <pc:docMk/>
          <pc:sldMk cId="2308301748" sldId="285"/>
        </pc:sldMkLst>
      </pc:sldChg>
      <pc:sldChg chg="modSp mod">
        <pc:chgData name="mercapt choudhary" userId="d10eb940f1f01010" providerId="LiveId" clId="{3A3E8413-569B-4A21-AAA8-C69E68D742AC}" dt="2024-12-07T19:35:24.591" v="518" actId="20577"/>
        <pc:sldMkLst>
          <pc:docMk/>
          <pc:sldMk cId="2180575425" sldId="286"/>
        </pc:sldMkLst>
        <pc:spChg chg="mod">
          <ac:chgData name="mercapt choudhary" userId="d10eb940f1f01010" providerId="LiveId" clId="{3A3E8413-569B-4A21-AAA8-C69E68D742AC}" dt="2024-12-07T19:35:24.591" v="518" actId="20577"/>
          <ac:spMkLst>
            <pc:docMk/>
            <pc:sldMk cId="2180575425" sldId="286"/>
            <ac:spMk id="2" creationId="{71D71BFE-95B1-9FBB-7381-8D9DC641846E}"/>
          </ac:spMkLst>
        </pc:spChg>
        <pc:spChg chg="mod">
          <ac:chgData name="mercapt choudhary" userId="d10eb940f1f01010" providerId="LiveId" clId="{3A3E8413-569B-4A21-AAA8-C69E68D742AC}" dt="2024-12-07T19:31:57.713" v="277"/>
          <ac:spMkLst>
            <pc:docMk/>
            <pc:sldMk cId="2180575425" sldId="286"/>
            <ac:spMk id="7" creationId="{5EE8A967-D544-D887-446C-A6E2A3FE64B4}"/>
          </ac:spMkLst>
        </pc:spChg>
      </pc:sldChg>
      <pc:sldChg chg="delSp modSp mod">
        <pc:chgData name="mercapt choudhary" userId="d10eb940f1f01010" providerId="LiveId" clId="{3A3E8413-569B-4A21-AAA8-C69E68D742AC}" dt="2024-12-09T15:02:53.400" v="4344" actId="21"/>
        <pc:sldMkLst>
          <pc:docMk/>
          <pc:sldMk cId="1695692736" sldId="288"/>
        </pc:sldMkLst>
        <pc:spChg chg="mod">
          <ac:chgData name="mercapt choudhary" userId="d10eb940f1f01010" providerId="LiveId" clId="{3A3E8413-569B-4A21-AAA8-C69E68D742AC}" dt="2024-12-09T14:23:49.654" v="3266" actId="20577"/>
          <ac:spMkLst>
            <pc:docMk/>
            <pc:sldMk cId="1695692736" sldId="288"/>
            <ac:spMk id="5" creationId="{B97BC2AA-DE7B-AB00-8FB0-11026E867F4B}"/>
          </ac:spMkLst>
        </pc:spChg>
        <pc:spChg chg="del mod">
          <ac:chgData name="mercapt choudhary" userId="d10eb940f1f01010" providerId="LiveId" clId="{3A3E8413-569B-4A21-AAA8-C69E68D742AC}" dt="2024-12-09T15:02:53.400" v="4344" actId="21"/>
          <ac:spMkLst>
            <pc:docMk/>
            <pc:sldMk cId="1695692736" sldId="288"/>
            <ac:spMk id="7" creationId="{E7C1FED7-5522-DDB0-5484-9E9DFC88D6CB}"/>
          </ac:spMkLst>
        </pc:spChg>
        <pc:spChg chg="mod">
          <ac:chgData name="mercapt choudhary" userId="d10eb940f1f01010" providerId="LiveId" clId="{3A3E8413-569B-4A21-AAA8-C69E68D742AC}" dt="2024-12-09T14:23:35.625" v="3261" actId="1076"/>
          <ac:spMkLst>
            <pc:docMk/>
            <pc:sldMk cId="1695692736" sldId="288"/>
            <ac:spMk id="8" creationId="{F9020E83-BCFE-9F38-601B-BB1BDEEF06CD}"/>
          </ac:spMkLst>
        </pc:spChg>
      </pc:sldChg>
      <pc:sldChg chg="addSp delSp modSp mod">
        <pc:chgData name="mercapt choudhary" userId="d10eb940f1f01010" providerId="LiveId" clId="{3A3E8413-569B-4A21-AAA8-C69E68D742AC}" dt="2024-12-10T16:06:30.015" v="7221" actId="1076"/>
        <pc:sldMkLst>
          <pc:docMk/>
          <pc:sldMk cId="3007922120" sldId="290"/>
        </pc:sldMkLst>
        <pc:spChg chg="add mod">
          <ac:chgData name="mercapt choudhary" userId="d10eb940f1f01010" providerId="LiveId" clId="{3A3E8413-569B-4A21-AAA8-C69E68D742AC}" dt="2024-12-10T14:44:24.387" v="6684" actId="20577"/>
          <ac:spMkLst>
            <pc:docMk/>
            <pc:sldMk cId="3007922120" sldId="290"/>
            <ac:spMk id="3" creationId="{8A0C83C5-6677-8A5D-1AEC-7E72C5233259}"/>
          </ac:spMkLst>
        </pc:spChg>
        <pc:spChg chg="add mod">
          <ac:chgData name="mercapt choudhary" userId="d10eb940f1f01010" providerId="LiveId" clId="{3A3E8413-569B-4A21-AAA8-C69E68D742AC}" dt="2024-12-10T16:04:40.834" v="7168" actId="20577"/>
          <ac:spMkLst>
            <pc:docMk/>
            <pc:sldMk cId="3007922120" sldId="290"/>
            <ac:spMk id="7" creationId="{3D0A5C19-4FB1-CF53-FF76-43D660B7670D}"/>
          </ac:spMkLst>
        </pc:spChg>
        <pc:spChg chg="add mod">
          <ac:chgData name="mercapt choudhary" userId="d10eb940f1f01010" providerId="LiveId" clId="{3A3E8413-569B-4A21-AAA8-C69E68D742AC}" dt="2024-12-10T15:48:16.953" v="6903" actId="164"/>
          <ac:spMkLst>
            <pc:docMk/>
            <pc:sldMk cId="3007922120" sldId="290"/>
            <ac:spMk id="9" creationId="{D83BB6B0-37C9-3648-B97E-8DA47B0EA709}"/>
          </ac:spMkLst>
        </pc:spChg>
        <pc:spChg chg="add mod">
          <ac:chgData name="mercapt choudhary" userId="d10eb940f1f01010" providerId="LiveId" clId="{3A3E8413-569B-4A21-AAA8-C69E68D742AC}" dt="2024-12-10T15:48:16.953" v="6903" actId="164"/>
          <ac:spMkLst>
            <pc:docMk/>
            <pc:sldMk cId="3007922120" sldId="290"/>
            <ac:spMk id="10" creationId="{3D3F0238-CFA8-3F88-4186-DBA97547DD03}"/>
          </ac:spMkLst>
        </pc:spChg>
        <pc:spChg chg="add mod ord">
          <ac:chgData name="mercapt choudhary" userId="d10eb940f1f01010" providerId="LiveId" clId="{3A3E8413-569B-4A21-AAA8-C69E68D742AC}" dt="2024-12-10T15:13:06.036" v="6882" actId="1076"/>
          <ac:spMkLst>
            <pc:docMk/>
            <pc:sldMk cId="3007922120" sldId="290"/>
            <ac:spMk id="11" creationId="{C68A9A78-821C-8CF9-E809-F97F1987DD0C}"/>
          </ac:spMkLst>
        </pc:spChg>
        <pc:spChg chg="add mod">
          <ac:chgData name="mercapt choudhary" userId="d10eb940f1f01010" providerId="LiveId" clId="{3A3E8413-569B-4A21-AAA8-C69E68D742AC}" dt="2024-12-10T15:12:55.038" v="6879" actId="164"/>
          <ac:spMkLst>
            <pc:docMk/>
            <pc:sldMk cId="3007922120" sldId="290"/>
            <ac:spMk id="12" creationId="{1EA1F8C6-4C38-8133-1E17-6E59285CD174}"/>
          </ac:spMkLst>
        </pc:spChg>
        <pc:spChg chg="mod">
          <ac:chgData name="mercapt choudhary" userId="d10eb940f1f01010" providerId="LiveId" clId="{3A3E8413-569B-4A21-AAA8-C69E68D742AC}" dt="2024-12-10T15:48:19.296" v="6904"/>
          <ac:spMkLst>
            <pc:docMk/>
            <pc:sldMk cId="3007922120" sldId="290"/>
            <ac:spMk id="16" creationId="{E0104849-3BB2-8292-7DB7-960543DB0B1A}"/>
          </ac:spMkLst>
        </pc:spChg>
        <pc:spChg chg="mod">
          <ac:chgData name="mercapt choudhary" userId="d10eb940f1f01010" providerId="LiveId" clId="{3A3E8413-569B-4A21-AAA8-C69E68D742AC}" dt="2024-12-10T15:48:19.296" v="6904"/>
          <ac:spMkLst>
            <pc:docMk/>
            <pc:sldMk cId="3007922120" sldId="290"/>
            <ac:spMk id="17" creationId="{1881CCBE-7CE0-ACD9-3888-F2F162B121DF}"/>
          </ac:spMkLst>
        </pc:spChg>
        <pc:spChg chg="mod">
          <ac:chgData name="mercapt choudhary" userId="d10eb940f1f01010" providerId="LiveId" clId="{3A3E8413-569B-4A21-AAA8-C69E68D742AC}" dt="2024-12-10T15:48:19.296" v="6904"/>
          <ac:spMkLst>
            <pc:docMk/>
            <pc:sldMk cId="3007922120" sldId="290"/>
            <ac:spMk id="20" creationId="{DEDF86D0-5A18-67ED-00F1-E5992F8166A5}"/>
          </ac:spMkLst>
        </pc:spChg>
        <pc:spChg chg="mod">
          <ac:chgData name="mercapt choudhary" userId="d10eb940f1f01010" providerId="LiveId" clId="{3A3E8413-569B-4A21-AAA8-C69E68D742AC}" dt="2024-12-10T16:05:47.229" v="7198" actId="20577"/>
          <ac:spMkLst>
            <pc:docMk/>
            <pc:sldMk cId="3007922120" sldId="290"/>
            <ac:spMk id="22" creationId="{C49B0B17-C21A-853C-2F50-E8B5A02AF5E9}"/>
          </ac:spMkLst>
        </pc:spChg>
        <pc:spChg chg="add mod">
          <ac:chgData name="mercapt choudhary" userId="d10eb940f1f01010" providerId="LiveId" clId="{3A3E8413-569B-4A21-AAA8-C69E68D742AC}" dt="2024-12-10T15:50:24.864" v="7005" actId="20577"/>
          <ac:spMkLst>
            <pc:docMk/>
            <pc:sldMk cId="3007922120" sldId="290"/>
            <ac:spMk id="25" creationId="{36611048-13C0-08DB-039E-96E2718967A5}"/>
          </ac:spMkLst>
        </pc:spChg>
        <pc:spChg chg="add mod">
          <ac:chgData name="mercapt choudhary" userId="d10eb940f1f01010" providerId="LiveId" clId="{3A3E8413-569B-4A21-AAA8-C69E68D742AC}" dt="2024-12-10T15:50:37.773" v="7008" actId="1076"/>
          <ac:spMkLst>
            <pc:docMk/>
            <pc:sldMk cId="3007922120" sldId="290"/>
            <ac:spMk id="27" creationId="{08068993-E1DD-930A-EDB3-B03D5DE2A330}"/>
          </ac:spMkLst>
        </pc:spChg>
        <pc:spChg chg="add mod">
          <ac:chgData name="mercapt choudhary" userId="d10eb940f1f01010" providerId="LiveId" clId="{3A3E8413-569B-4A21-AAA8-C69E68D742AC}" dt="2024-12-10T16:04:07.210" v="7148" actId="1076"/>
          <ac:spMkLst>
            <pc:docMk/>
            <pc:sldMk cId="3007922120" sldId="290"/>
            <ac:spMk id="28" creationId="{466C778E-3758-9EC5-E03B-8AB8D2A1CC8C}"/>
          </ac:spMkLst>
        </pc:spChg>
        <pc:spChg chg="add mod">
          <ac:chgData name="mercapt choudhary" userId="d10eb940f1f01010" providerId="LiveId" clId="{3A3E8413-569B-4A21-AAA8-C69E68D742AC}" dt="2024-12-10T16:05:32.918" v="7192" actId="1076"/>
          <ac:spMkLst>
            <pc:docMk/>
            <pc:sldMk cId="3007922120" sldId="290"/>
            <ac:spMk id="29" creationId="{1EB1C439-6011-C8CA-3FBB-4327F0100A8C}"/>
          </ac:spMkLst>
        </pc:spChg>
        <pc:spChg chg="add mod">
          <ac:chgData name="mercapt choudhary" userId="d10eb940f1f01010" providerId="LiveId" clId="{3A3E8413-569B-4A21-AAA8-C69E68D742AC}" dt="2024-12-10T16:05:37.061" v="7194" actId="1076"/>
          <ac:spMkLst>
            <pc:docMk/>
            <pc:sldMk cId="3007922120" sldId="290"/>
            <ac:spMk id="30" creationId="{E04162E3-D9D5-97A6-F9AE-F9387AF19C9F}"/>
          </ac:spMkLst>
        </pc:spChg>
        <pc:spChg chg="add mod">
          <ac:chgData name="mercapt choudhary" userId="d10eb940f1f01010" providerId="LiveId" clId="{3A3E8413-569B-4A21-AAA8-C69E68D742AC}" dt="2024-12-10T16:06:30.015" v="7221" actId="1076"/>
          <ac:spMkLst>
            <pc:docMk/>
            <pc:sldMk cId="3007922120" sldId="290"/>
            <ac:spMk id="31" creationId="{4090E71F-E423-ECEE-0E7D-F47AD3D830DA}"/>
          </ac:spMkLst>
        </pc:spChg>
        <pc:grpChg chg="add mod">
          <ac:chgData name="mercapt choudhary" userId="d10eb940f1f01010" providerId="LiveId" clId="{3A3E8413-569B-4A21-AAA8-C69E68D742AC}" dt="2024-12-10T15:12:55.038" v="6879" actId="164"/>
          <ac:grpSpMkLst>
            <pc:docMk/>
            <pc:sldMk cId="3007922120" sldId="290"/>
            <ac:grpSpMk id="8" creationId="{92682E49-CA0C-BD5C-A20C-339581DDDC40}"/>
          </ac:grpSpMkLst>
        </pc:grpChg>
        <pc:grpChg chg="add mod">
          <ac:chgData name="mercapt choudhary" userId="d10eb940f1f01010" providerId="LiveId" clId="{3A3E8413-569B-4A21-AAA8-C69E68D742AC}" dt="2024-12-10T15:48:16.953" v="6903" actId="164"/>
          <ac:grpSpMkLst>
            <pc:docMk/>
            <pc:sldMk cId="3007922120" sldId="290"/>
            <ac:grpSpMk id="13" creationId="{56D5F538-CD83-88AC-ED81-0CF2192F72C1}"/>
          </ac:grpSpMkLst>
        </pc:grpChg>
        <pc:grpChg chg="add mod">
          <ac:chgData name="mercapt choudhary" userId="d10eb940f1f01010" providerId="LiveId" clId="{3A3E8413-569B-4A21-AAA8-C69E68D742AC}" dt="2024-12-10T15:48:16.953" v="6903" actId="164"/>
          <ac:grpSpMkLst>
            <pc:docMk/>
            <pc:sldMk cId="3007922120" sldId="290"/>
            <ac:grpSpMk id="14" creationId="{D11B74CE-31BC-27B2-BF7A-F4D8624062EC}"/>
          </ac:grpSpMkLst>
        </pc:grpChg>
        <pc:grpChg chg="add mod">
          <ac:chgData name="mercapt choudhary" userId="d10eb940f1f01010" providerId="LiveId" clId="{3A3E8413-569B-4A21-AAA8-C69E68D742AC}" dt="2024-12-10T15:48:27.277" v="6905" actId="1076"/>
          <ac:grpSpMkLst>
            <pc:docMk/>
            <pc:sldMk cId="3007922120" sldId="290"/>
            <ac:grpSpMk id="15" creationId="{1D1B30BA-DE92-6A81-8BE3-BF211F2E3D68}"/>
          </ac:grpSpMkLst>
        </pc:grpChg>
        <pc:grpChg chg="mod">
          <ac:chgData name="mercapt choudhary" userId="d10eb940f1f01010" providerId="LiveId" clId="{3A3E8413-569B-4A21-AAA8-C69E68D742AC}" dt="2024-12-10T15:48:19.296" v="6904"/>
          <ac:grpSpMkLst>
            <pc:docMk/>
            <pc:sldMk cId="3007922120" sldId="290"/>
            <ac:grpSpMk id="18" creationId="{6F0D8DFE-4CDB-BBDD-6F66-B43058413D80}"/>
          </ac:grpSpMkLst>
        </pc:grpChg>
        <pc:grpChg chg="mod">
          <ac:chgData name="mercapt choudhary" userId="d10eb940f1f01010" providerId="LiveId" clId="{3A3E8413-569B-4A21-AAA8-C69E68D742AC}" dt="2024-12-10T15:48:19.296" v="6904"/>
          <ac:grpSpMkLst>
            <pc:docMk/>
            <pc:sldMk cId="3007922120" sldId="290"/>
            <ac:grpSpMk id="19" creationId="{3A5DA88C-0546-9015-B148-8DA4C5E1285D}"/>
          </ac:grpSpMkLst>
        </pc:grpChg>
        <pc:graphicFrameChg chg="add mod modGraphic">
          <ac:chgData name="mercapt choudhary" userId="d10eb940f1f01010" providerId="LiveId" clId="{3A3E8413-569B-4A21-AAA8-C69E68D742AC}" dt="2024-12-10T15:52:47.882" v="7037" actId="20577"/>
          <ac:graphicFrameMkLst>
            <pc:docMk/>
            <pc:sldMk cId="3007922120" sldId="290"/>
            <ac:graphicFrameMk id="23" creationId="{F588590A-582F-FEDD-1513-F7B11D463205}"/>
          </ac:graphicFrameMkLst>
        </pc:graphicFrameChg>
        <pc:graphicFrameChg chg="add mod modGraphic">
          <ac:chgData name="mercapt choudhary" userId="d10eb940f1f01010" providerId="LiveId" clId="{3A3E8413-569B-4A21-AAA8-C69E68D742AC}" dt="2024-12-10T16:06:20.861" v="7219" actId="20577"/>
          <ac:graphicFrameMkLst>
            <pc:docMk/>
            <pc:sldMk cId="3007922120" sldId="290"/>
            <ac:graphicFrameMk id="24" creationId="{0F0915C2-FA87-A157-9EF7-82360BF33364}"/>
          </ac:graphicFrameMkLst>
        </pc:graphicFrameChg>
        <pc:graphicFrameChg chg="add mod">
          <ac:chgData name="mercapt choudhary" userId="d10eb940f1f01010" providerId="LiveId" clId="{3A3E8413-569B-4A21-AAA8-C69E68D742AC}" dt="2024-12-10T15:50:27.602" v="7006"/>
          <ac:graphicFrameMkLst>
            <pc:docMk/>
            <pc:sldMk cId="3007922120" sldId="290"/>
            <ac:graphicFrameMk id="26" creationId="{D344398E-3E75-4DE9-F545-922D182340B1}"/>
          </ac:graphicFrameMkLst>
        </pc:graphicFrameChg>
        <pc:picChg chg="add del mod modCrop">
          <ac:chgData name="mercapt choudhary" userId="d10eb940f1f01010" providerId="LiveId" clId="{3A3E8413-569B-4A21-AAA8-C69E68D742AC}" dt="2024-12-10T14:51:17.813" v="6702" actId="478"/>
          <ac:picMkLst>
            <pc:docMk/>
            <pc:sldMk cId="3007922120" sldId="290"/>
            <ac:picMk id="4" creationId="{FE25EBBF-4DA9-0F3C-8993-9EB01F621308}"/>
          </ac:picMkLst>
        </pc:picChg>
        <pc:picChg chg="add del mod modCrop">
          <ac:chgData name="mercapt choudhary" userId="d10eb940f1f01010" providerId="LiveId" clId="{3A3E8413-569B-4A21-AAA8-C69E68D742AC}" dt="2024-12-10T14:51:10.356" v="6701" actId="478"/>
          <ac:picMkLst>
            <pc:docMk/>
            <pc:sldMk cId="3007922120" sldId="290"/>
            <ac:picMk id="5" creationId="{3417F831-6F26-8119-3BA9-80C90EA987C7}"/>
          </ac:picMkLst>
        </pc:picChg>
        <pc:picChg chg="add mod modCrop">
          <ac:chgData name="mercapt choudhary" userId="d10eb940f1f01010" providerId="LiveId" clId="{3A3E8413-569B-4A21-AAA8-C69E68D742AC}" dt="2024-12-10T14:59:57.761" v="6800" actId="164"/>
          <ac:picMkLst>
            <pc:docMk/>
            <pc:sldMk cId="3007922120" sldId="290"/>
            <ac:picMk id="6" creationId="{EAD82763-DBB1-16C3-55FF-EC6911668B4B}"/>
          </ac:picMkLst>
        </pc:picChg>
        <pc:picChg chg="mod">
          <ac:chgData name="mercapt choudhary" userId="d10eb940f1f01010" providerId="LiveId" clId="{3A3E8413-569B-4A21-AAA8-C69E68D742AC}" dt="2024-12-10T15:48:19.296" v="6904"/>
          <ac:picMkLst>
            <pc:docMk/>
            <pc:sldMk cId="3007922120" sldId="290"/>
            <ac:picMk id="21" creationId="{A513B20E-1513-6FB9-7A1E-A36697D34CBA}"/>
          </ac:picMkLst>
        </pc:picChg>
      </pc:sldChg>
      <pc:sldChg chg="addSp modSp mod">
        <pc:chgData name="mercapt choudhary" userId="d10eb940f1f01010" providerId="LiveId" clId="{3A3E8413-569B-4A21-AAA8-C69E68D742AC}" dt="2024-12-10T14:31:57.477" v="6127" actId="20577"/>
        <pc:sldMkLst>
          <pc:docMk/>
          <pc:sldMk cId="2231372120" sldId="291"/>
        </pc:sldMkLst>
        <pc:spChg chg="mod">
          <ac:chgData name="mercapt choudhary" userId="d10eb940f1f01010" providerId="LiveId" clId="{3A3E8413-569B-4A21-AAA8-C69E68D742AC}" dt="2024-12-09T11:48:19.102" v="523" actId="1076"/>
          <ac:spMkLst>
            <pc:docMk/>
            <pc:sldMk cId="2231372120" sldId="291"/>
            <ac:spMk id="2" creationId="{54DA7EBB-810B-5B14-1D85-2D55783329E2}"/>
          </ac:spMkLst>
        </pc:spChg>
        <pc:spChg chg="add mod">
          <ac:chgData name="mercapt choudhary" userId="d10eb940f1f01010" providerId="LiveId" clId="{3A3E8413-569B-4A21-AAA8-C69E68D742AC}" dt="2024-12-10T14:31:57.477" v="6127" actId="20577"/>
          <ac:spMkLst>
            <pc:docMk/>
            <pc:sldMk cId="2231372120" sldId="291"/>
            <ac:spMk id="3" creationId="{0782D783-85DD-B572-9F5F-5ACBB228859C}"/>
          </ac:spMkLst>
        </pc:spChg>
        <pc:spChg chg="add mod">
          <ac:chgData name="mercapt choudhary" userId="d10eb940f1f01010" providerId="LiveId" clId="{3A3E8413-569B-4A21-AAA8-C69E68D742AC}" dt="2024-12-09T13:04:57.985" v="2412" actId="1076"/>
          <ac:spMkLst>
            <pc:docMk/>
            <pc:sldMk cId="2231372120" sldId="291"/>
            <ac:spMk id="5" creationId="{E477F537-6297-4F9F-691C-48561F0EB7FB}"/>
          </ac:spMkLst>
        </pc:spChg>
        <pc:picChg chg="add mod">
          <ac:chgData name="mercapt choudhary" userId="d10eb940f1f01010" providerId="LiveId" clId="{3A3E8413-569B-4A21-AAA8-C69E68D742AC}" dt="2024-12-09T13:03:53.002" v="2373" actId="1076"/>
          <ac:picMkLst>
            <pc:docMk/>
            <pc:sldMk cId="2231372120" sldId="291"/>
            <ac:picMk id="4" creationId="{73792293-FE88-9616-61FB-AC7FCC38662E}"/>
          </ac:picMkLst>
        </pc:picChg>
        <pc:picChg chg="add mod modCrop">
          <ac:chgData name="mercapt choudhary" userId="d10eb940f1f01010" providerId="LiveId" clId="{3A3E8413-569B-4A21-AAA8-C69E68D742AC}" dt="2024-12-09T13:46:19.672" v="2985" actId="1076"/>
          <ac:picMkLst>
            <pc:docMk/>
            <pc:sldMk cId="2231372120" sldId="291"/>
            <ac:picMk id="7" creationId="{E53C8534-BE28-F23A-67D3-C6574BB5B3C5}"/>
          </ac:picMkLst>
        </pc:picChg>
      </pc:sldChg>
      <pc:sldChg chg="addSp delSp modSp new mod">
        <pc:chgData name="mercapt choudhary" userId="d10eb940f1f01010" providerId="LiveId" clId="{3A3E8413-569B-4A21-AAA8-C69E68D742AC}" dt="2024-12-09T13:23:17.867" v="2770" actId="1076"/>
        <pc:sldMkLst>
          <pc:docMk/>
          <pc:sldMk cId="1532719033" sldId="292"/>
        </pc:sldMkLst>
        <pc:spChg chg="add mod">
          <ac:chgData name="mercapt choudhary" userId="d10eb940f1f01010" providerId="LiveId" clId="{3A3E8413-569B-4A21-AAA8-C69E68D742AC}" dt="2024-12-09T11:51:19.749" v="566" actId="2711"/>
          <ac:spMkLst>
            <pc:docMk/>
            <pc:sldMk cId="1532719033" sldId="292"/>
            <ac:spMk id="2" creationId="{6076DE61-E36F-91BF-8BE9-1C5B7708D490}"/>
          </ac:spMkLst>
        </pc:spChg>
        <pc:spChg chg="add mod">
          <ac:chgData name="mercapt choudhary" userId="d10eb940f1f01010" providerId="LiveId" clId="{3A3E8413-569B-4A21-AAA8-C69E68D742AC}" dt="2024-12-09T12:12:58.368" v="944" actId="20577"/>
          <ac:spMkLst>
            <pc:docMk/>
            <pc:sldMk cId="1532719033" sldId="292"/>
            <ac:spMk id="3" creationId="{9472B73A-B45B-7F22-7EFC-535F0F447830}"/>
          </ac:spMkLst>
        </pc:spChg>
        <pc:spChg chg="add mod">
          <ac:chgData name="mercapt choudhary" userId="d10eb940f1f01010" providerId="LiveId" clId="{3A3E8413-569B-4A21-AAA8-C69E68D742AC}" dt="2024-12-09T12:47:03.924" v="1968" actId="1076"/>
          <ac:spMkLst>
            <pc:docMk/>
            <pc:sldMk cId="1532719033" sldId="292"/>
            <ac:spMk id="6" creationId="{BB2B6472-4EB0-E796-60BE-171599400537}"/>
          </ac:spMkLst>
        </pc:spChg>
        <pc:spChg chg="add del">
          <ac:chgData name="mercapt choudhary" userId="d10eb940f1f01010" providerId="LiveId" clId="{3A3E8413-569B-4A21-AAA8-C69E68D742AC}" dt="2024-12-09T12:23:41.347" v="1113" actId="11529"/>
          <ac:spMkLst>
            <pc:docMk/>
            <pc:sldMk cId="1532719033" sldId="292"/>
            <ac:spMk id="7" creationId="{D5425C07-28DE-CA19-687C-69E757C7F739}"/>
          </ac:spMkLst>
        </pc:spChg>
        <pc:spChg chg="add mod">
          <ac:chgData name="mercapt choudhary" userId="d10eb940f1f01010" providerId="LiveId" clId="{3A3E8413-569B-4A21-AAA8-C69E68D742AC}" dt="2024-12-09T13:16:30.654" v="2592" actId="1076"/>
          <ac:spMkLst>
            <pc:docMk/>
            <pc:sldMk cId="1532719033" sldId="292"/>
            <ac:spMk id="8" creationId="{9A48F9F8-CD3E-4D02-99DF-6A1D332B011B}"/>
          </ac:spMkLst>
        </pc:spChg>
        <pc:spChg chg="add mod">
          <ac:chgData name="mercapt choudhary" userId="d10eb940f1f01010" providerId="LiveId" clId="{3A3E8413-569B-4A21-AAA8-C69E68D742AC}" dt="2024-12-09T13:16:24.731" v="2591" actId="255"/>
          <ac:spMkLst>
            <pc:docMk/>
            <pc:sldMk cId="1532719033" sldId="292"/>
            <ac:spMk id="9" creationId="{0C16D421-8978-B663-C7B2-9CC3878D1623}"/>
          </ac:spMkLst>
        </pc:spChg>
        <pc:spChg chg="add mod">
          <ac:chgData name="mercapt choudhary" userId="d10eb940f1f01010" providerId="LiveId" clId="{3A3E8413-569B-4A21-AAA8-C69E68D742AC}" dt="2024-12-09T12:51:55.368" v="2227" actId="207"/>
          <ac:spMkLst>
            <pc:docMk/>
            <pc:sldMk cId="1532719033" sldId="292"/>
            <ac:spMk id="10" creationId="{B42EAAD8-7950-E0D3-8F16-99CF39B3F79B}"/>
          </ac:spMkLst>
        </pc:spChg>
        <pc:spChg chg="add mod">
          <ac:chgData name="mercapt choudhary" userId="d10eb940f1f01010" providerId="LiveId" clId="{3A3E8413-569B-4A21-AAA8-C69E68D742AC}" dt="2024-12-09T12:48:01.844" v="2016" actId="1076"/>
          <ac:spMkLst>
            <pc:docMk/>
            <pc:sldMk cId="1532719033" sldId="292"/>
            <ac:spMk id="11" creationId="{4ED78804-795B-6647-B2F4-96F43FA78AA4}"/>
          </ac:spMkLst>
        </pc:spChg>
        <pc:spChg chg="add mod">
          <ac:chgData name="mercapt choudhary" userId="d10eb940f1f01010" providerId="LiveId" clId="{3A3E8413-569B-4A21-AAA8-C69E68D742AC}" dt="2024-12-09T12:48:22.503" v="2025" actId="1076"/>
          <ac:spMkLst>
            <pc:docMk/>
            <pc:sldMk cId="1532719033" sldId="292"/>
            <ac:spMk id="12" creationId="{A165B798-A6A4-3B27-8E69-5F78ADC22821}"/>
          </ac:spMkLst>
        </pc:spChg>
        <pc:spChg chg="add mod">
          <ac:chgData name="mercapt choudhary" userId="d10eb940f1f01010" providerId="LiveId" clId="{3A3E8413-569B-4A21-AAA8-C69E68D742AC}" dt="2024-12-09T13:18:04.611" v="2618" actId="14100"/>
          <ac:spMkLst>
            <pc:docMk/>
            <pc:sldMk cId="1532719033" sldId="292"/>
            <ac:spMk id="13" creationId="{35836742-6B71-7C60-9236-C93FFBC3E0B7}"/>
          </ac:spMkLst>
        </pc:spChg>
        <pc:spChg chg="add del">
          <ac:chgData name="mercapt choudhary" userId="d10eb940f1f01010" providerId="LiveId" clId="{3A3E8413-569B-4A21-AAA8-C69E68D742AC}" dt="2024-12-09T13:18:41.464" v="2621" actId="11529"/>
          <ac:spMkLst>
            <pc:docMk/>
            <pc:sldMk cId="1532719033" sldId="292"/>
            <ac:spMk id="16" creationId="{08EEC3FD-B256-2532-49BE-7AED684F655D}"/>
          </ac:spMkLst>
        </pc:spChg>
        <pc:spChg chg="add mod">
          <ac:chgData name="mercapt choudhary" userId="d10eb940f1f01010" providerId="LiveId" clId="{3A3E8413-569B-4A21-AAA8-C69E68D742AC}" dt="2024-12-09T13:20:14.216" v="2646" actId="255"/>
          <ac:spMkLst>
            <pc:docMk/>
            <pc:sldMk cId="1532719033" sldId="292"/>
            <ac:spMk id="17" creationId="{BC402269-2055-323F-29AD-0039E7BFDFC0}"/>
          </ac:spMkLst>
        </pc:spChg>
        <pc:spChg chg="add mod">
          <ac:chgData name="mercapt choudhary" userId="d10eb940f1f01010" providerId="LiveId" clId="{3A3E8413-569B-4A21-AAA8-C69E68D742AC}" dt="2024-12-09T13:20:05.913" v="2644" actId="255"/>
          <ac:spMkLst>
            <pc:docMk/>
            <pc:sldMk cId="1532719033" sldId="292"/>
            <ac:spMk id="18" creationId="{724DB527-762C-6FC2-2B4B-D95DA2947A45}"/>
          </ac:spMkLst>
        </pc:spChg>
        <pc:spChg chg="add mod">
          <ac:chgData name="mercapt choudhary" userId="d10eb940f1f01010" providerId="LiveId" clId="{3A3E8413-569B-4A21-AAA8-C69E68D742AC}" dt="2024-12-09T13:19:51.961" v="2642" actId="255"/>
          <ac:spMkLst>
            <pc:docMk/>
            <pc:sldMk cId="1532719033" sldId="292"/>
            <ac:spMk id="21" creationId="{3715B00C-7705-AD09-DAC3-E8CED56995C5}"/>
          </ac:spMkLst>
        </pc:spChg>
        <pc:spChg chg="add mod">
          <ac:chgData name="mercapt choudhary" userId="d10eb940f1f01010" providerId="LiveId" clId="{3A3E8413-569B-4A21-AAA8-C69E68D742AC}" dt="2024-12-09T13:23:17.867" v="2770" actId="1076"/>
          <ac:spMkLst>
            <pc:docMk/>
            <pc:sldMk cId="1532719033" sldId="292"/>
            <ac:spMk id="26" creationId="{3AD5F180-6B8D-BFD6-2D88-09BAAC4959DE}"/>
          </ac:spMkLst>
        </pc:spChg>
        <pc:spChg chg="add mod">
          <ac:chgData name="mercapt choudhary" userId="d10eb940f1f01010" providerId="LiveId" clId="{3A3E8413-569B-4A21-AAA8-C69E68D742AC}" dt="2024-12-09T13:23:13.339" v="2769" actId="14100"/>
          <ac:spMkLst>
            <pc:docMk/>
            <pc:sldMk cId="1532719033" sldId="292"/>
            <ac:spMk id="27" creationId="{AA05CDC3-0D2D-184C-EB7C-E0F635641D3E}"/>
          </ac:spMkLst>
        </pc:spChg>
        <pc:picChg chg="add mod">
          <ac:chgData name="mercapt choudhary" userId="d10eb940f1f01010" providerId="LiveId" clId="{3A3E8413-569B-4A21-AAA8-C69E68D742AC}" dt="2024-12-09T12:18:26.545" v="951" actId="1036"/>
          <ac:picMkLst>
            <pc:docMk/>
            <pc:sldMk cId="1532719033" sldId="292"/>
            <ac:picMk id="5" creationId="{69B7F538-5358-D43F-3D20-55BA2495FB06}"/>
          </ac:picMkLst>
        </pc:picChg>
        <pc:cxnChg chg="add">
          <ac:chgData name="mercapt choudhary" userId="d10eb940f1f01010" providerId="LiveId" clId="{3A3E8413-569B-4A21-AAA8-C69E68D742AC}" dt="2024-12-09T13:18:22.339" v="2619" actId="11529"/>
          <ac:cxnSpMkLst>
            <pc:docMk/>
            <pc:sldMk cId="1532719033" sldId="292"/>
            <ac:cxnSpMk id="15" creationId="{9910CE24-4BD2-0838-0D69-68FD5A02D4C7}"/>
          </ac:cxnSpMkLst>
        </pc:cxnChg>
        <pc:cxnChg chg="add">
          <ac:chgData name="mercapt choudhary" userId="d10eb940f1f01010" providerId="LiveId" clId="{3A3E8413-569B-4A21-AAA8-C69E68D742AC}" dt="2024-12-09T13:19:35.560" v="2631" actId="11529"/>
          <ac:cxnSpMkLst>
            <pc:docMk/>
            <pc:sldMk cId="1532719033" sldId="292"/>
            <ac:cxnSpMk id="20" creationId="{93B7F5AF-A219-5355-0B7E-DB6A00C08BC7}"/>
          </ac:cxnSpMkLst>
        </pc:cxnChg>
        <pc:cxnChg chg="add">
          <ac:chgData name="mercapt choudhary" userId="d10eb940f1f01010" providerId="LiveId" clId="{3A3E8413-569B-4A21-AAA8-C69E68D742AC}" dt="2024-12-09T13:19:57.984" v="2643" actId="11529"/>
          <ac:cxnSpMkLst>
            <pc:docMk/>
            <pc:sldMk cId="1532719033" sldId="292"/>
            <ac:cxnSpMk id="23" creationId="{54AE79FF-9D6C-5FEB-BD38-98EE26FD4AB0}"/>
          </ac:cxnSpMkLst>
        </pc:cxnChg>
        <pc:cxnChg chg="add mod">
          <ac:chgData name="mercapt choudhary" userId="d10eb940f1f01010" providerId="LiveId" clId="{3A3E8413-569B-4A21-AAA8-C69E68D742AC}" dt="2024-12-09T13:21:36.369" v="2693" actId="1076"/>
          <ac:cxnSpMkLst>
            <pc:docMk/>
            <pc:sldMk cId="1532719033" sldId="292"/>
            <ac:cxnSpMk id="25" creationId="{ABAB34C6-6B5A-5322-735F-5FB55A1F1154}"/>
          </ac:cxnSpMkLst>
        </pc:cxnChg>
      </pc:sldChg>
      <pc:sldChg chg="addSp delSp modSp new mod ord">
        <pc:chgData name="mercapt choudhary" userId="d10eb940f1f01010" providerId="LiveId" clId="{3A3E8413-569B-4A21-AAA8-C69E68D742AC}" dt="2024-12-09T15:06:17.600" v="4561" actId="13926"/>
        <pc:sldMkLst>
          <pc:docMk/>
          <pc:sldMk cId="1570600820" sldId="293"/>
        </pc:sldMkLst>
        <pc:spChg chg="add mod">
          <ac:chgData name="mercapt choudhary" userId="d10eb940f1f01010" providerId="LiveId" clId="{3A3E8413-569B-4A21-AAA8-C69E68D742AC}" dt="2024-12-09T15:02:30.270" v="4340" actId="1076"/>
          <ac:spMkLst>
            <pc:docMk/>
            <pc:sldMk cId="1570600820" sldId="293"/>
            <ac:spMk id="4" creationId="{0C53DB07-2055-E507-8A9D-127FEB19BD66}"/>
          </ac:spMkLst>
        </pc:spChg>
        <pc:spChg chg="add mod">
          <ac:chgData name="mercapt choudhary" userId="d10eb940f1f01010" providerId="LiveId" clId="{3A3E8413-569B-4A21-AAA8-C69E68D742AC}" dt="2024-12-09T14:59:21.798" v="4144" actId="20577"/>
          <ac:spMkLst>
            <pc:docMk/>
            <pc:sldMk cId="1570600820" sldId="293"/>
            <ac:spMk id="5" creationId="{9323BED4-2687-52D8-7087-28711FD24F44}"/>
          </ac:spMkLst>
        </pc:spChg>
        <pc:spChg chg="add mod">
          <ac:chgData name="mercapt choudhary" userId="d10eb940f1f01010" providerId="LiveId" clId="{3A3E8413-569B-4A21-AAA8-C69E68D742AC}" dt="2024-12-09T14:59:26.092" v="4150" actId="20577"/>
          <ac:spMkLst>
            <pc:docMk/>
            <pc:sldMk cId="1570600820" sldId="293"/>
            <ac:spMk id="6" creationId="{5576FB66-4555-5DA2-9EC7-467473FBFDAB}"/>
          </ac:spMkLst>
        </pc:spChg>
        <pc:spChg chg="add mod">
          <ac:chgData name="mercapt choudhary" userId="d10eb940f1f01010" providerId="LiveId" clId="{3A3E8413-569B-4A21-AAA8-C69E68D742AC}" dt="2024-12-09T15:01:55.467" v="4326" actId="208"/>
          <ac:spMkLst>
            <pc:docMk/>
            <pc:sldMk cId="1570600820" sldId="293"/>
            <ac:spMk id="7" creationId="{7EFE6164-04F2-1E20-D973-929E8F6AF334}"/>
          </ac:spMkLst>
        </pc:spChg>
        <pc:spChg chg="add mod">
          <ac:chgData name="mercapt choudhary" userId="d10eb940f1f01010" providerId="LiveId" clId="{3A3E8413-569B-4A21-AAA8-C69E68D742AC}" dt="2024-12-09T15:02:01.399" v="4327" actId="208"/>
          <ac:spMkLst>
            <pc:docMk/>
            <pc:sldMk cId="1570600820" sldId="293"/>
            <ac:spMk id="8" creationId="{8EAE3A95-A819-32B6-BEA1-495E0F069C2D}"/>
          </ac:spMkLst>
        </pc:spChg>
        <pc:spChg chg="add mod">
          <ac:chgData name="mercapt choudhary" userId="d10eb940f1f01010" providerId="LiveId" clId="{3A3E8413-569B-4A21-AAA8-C69E68D742AC}" dt="2024-12-09T15:02:09.148" v="4328" actId="208"/>
          <ac:spMkLst>
            <pc:docMk/>
            <pc:sldMk cId="1570600820" sldId="293"/>
            <ac:spMk id="9" creationId="{E1BE9B04-CFD5-2A9B-7E00-FB15BE8BB83A}"/>
          </ac:spMkLst>
        </pc:spChg>
        <pc:spChg chg="add mod">
          <ac:chgData name="mercapt choudhary" userId="d10eb940f1f01010" providerId="LiveId" clId="{3A3E8413-569B-4A21-AAA8-C69E68D742AC}" dt="2024-12-09T15:03:30.883" v="4347" actId="1076"/>
          <ac:spMkLst>
            <pc:docMk/>
            <pc:sldMk cId="1570600820" sldId="293"/>
            <ac:spMk id="10" creationId="{E7C1FED7-5522-DDB0-5484-9E9DFC88D6CB}"/>
          </ac:spMkLst>
        </pc:spChg>
        <pc:spChg chg="add mod">
          <ac:chgData name="mercapt choudhary" userId="d10eb940f1f01010" providerId="LiveId" clId="{3A3E8413-569B-4A21-AAA8-C69E68D742AC}" dt="2024-12-09T15:06:17.600" v="4561" actId="13926"/>
          <ac:spMkLst>
            <pc:docMk/>
            <pc:sldMk cId="1570600820" sldId="293"/>
            <ac:spMk id="11" creationId="{B59A60A6-2AAF-944B-167D-35CE58081860}"/>
          </ac:spMkLst>
        </pc:spChg>
        <pc:picChg chg="add del mod">
          <ac:chgData name="mercapt choudhary" userId="d10eb940f1f01010" providerId="LiveId" clId="{3A3E8413-569B-4A21-AAA8-C69E68D742AC}" dt="2024-12-09T13:23:41.984" v="2771" actId="478"/>
          <ac:picMkLst>
            <pc:docMk/>
            <pc:sldMk cId="1570600820" sldId="293"/>
            <ac:picMk id="3" creationId="{10903D4E-D676-D183-7DB2-C9B2F9C90C3C}"/>
          </ac:picMkLst>
        </pc:picChg>
      </pc:sldChg>
      <pc:sldChg chg="addSp delSp modSp new del mod">
        <pc:chgData name="mercapt choudhary" userId="d10eb940f1f01010" providerId="LiveId" clId="{3A3E8413-569B-4A21-AAA8-C69E68D742AC}" dt="2024-12-10T14:11:56.888" v="5149" actId="47"/>
        <pc:sldMkLst>
          <pc:docMk/>
          <pc:sldMk cId="2063829499" sldId="294"/>
        </pc:sldMkLst>
        <pc:spChg chg="add del mod">
          <ac:chgData name="mercapt choudhary" userId="d10eb940f1f01010" providerId="LiveId" clId="{3A3E8413-569B-4A21-AAA8-C69E68D742AC}" dt="2024-12-10T13:40:25.095" v="4688" actId="478"/>
          <ac:spMkLst>
            <pc:docMk/>
            <pc:sldMk cId="2063829499" sldId="294"/>
            <ac:spMk id="2" creationId="{5A633929-070E-5DF0-C26F-2503E5DC33D2}"/>
          </ac:spMkLst>
        </pc:spChg>
        <pc:graphicFrameChg chg="add del modGraphic">
          <ac:chgData name="mercapt choudhary" userId="d10eb940f1f01010" providerId="LiveId" clId="{3A3E8413-569B-4A21-AAA8-C69E68D742AC}" dt="2024-12-10T13:40:32.151" v="4690" actId="27309"/>
          <ac:graphicFrameMkLst>
            <pc:docMk/>
            <pc:sldMk cId="2063829499" sldId="294"/>
            <ac:graphicFrameMk id="4" creationId="{3A2646BE-1A8A-3878-03B1-8012124C00D7}"/>
          </ac:graphicFrameMkLst>
        </pc:graphicFrameChg>
        <pc:graphicFrameChg chg="add del modGraphic">
          <ac:chgData name="mercapt choudhary" userId="d10eb940f1f01010" providerId="LiveId" clId="{3A3E8413-569B-4A21-AAA8-C69E68D742AC}" dt="2024-12-10T13:40:38.374" v="4692" actId="478"/>
          <ac:graphicFrameMkLst>
            <pc:docMk/>
            <pc:sldMk cId="2063829499" sldId="294"/>
            <ac:graphicFrameMk id="6" creationId="{8C68D297-0161-D60F-E5EB-58D0992C7020}"/>
          </ac:graphicFrameMkLst>
        </pc:graphicFrameChg>
      </pc:sldChg>
      <pc:sldChg chg="addSp modSp new mod setBg">
        <pc:chgData name="mercapt choudhary" userId="d10eb940f1f01010" providerId="LiveId" clId="{3A3E8413-569B-4A21-AAA8-C69E68D742AC}" dt="2024-12-10T19:00:30.454" v="10959"/>
        <pc:sldMkLst>
          <pc:docMk/>
          <pc:sldMk cId="2220101765" sldId="294"/>
        </pc:sldMkLst>
        <pc:spChg chg="add mod">
          <ac:chgData name="mercapt choudhary" userId="d10eb940f1f01010" providerId="LiveId" clId="{3A3E8413-569B-4A21-AAA8-C69E68D742AC}" dt="2024-12-10T18:56:51.515" v="9844" actId="1076"/>
          <ac:spMkLst>
            <pc:docMk/>
            <pc:sldMk cId="2220101765" sldId="294"/>
            <ac:spMk id="2" creationId="{D6A6E698-2E79-7D5B-81ED-F993F2E0496D}"/>
          </ac:spMkLst>
        </pc:spChg>
        <pc:spChg chg="add mod">
          <ac:chgData name="mercapt choudhary" userId="d10eb940f1f01010" providerId="LiveId" clId="{3A3E8413-569B-4A21-AAA8-C69E68D742AC}" dt="2024-12-10T18:57:32.302" v="9887" actId="1076"/>
          <ac:spMkLst>
            <pc:docMk/>
            <pc:sldMk cId="2220101765" sldId="294"/>
            <ac:spMk id="3" creationId="{DD4F5AB5-899E-6262-89E1-84FF5DD87776}"/>
          </ac:spMkLst>
        </pc:spChg>
        <pc:spChg chg="add mod">
          <ac:chgData name="mercapt choudhary" userId="d10eb940f1f01010" providerId="LiveId" clId="{3A3E8413-569B-4A21-AAA8-C69E68D742AC}" dt="2024-12-10T18:57:59.556" v="9908" actId="1076"/>
          <ac:spMkLst>
            <pc:docMk/>
            <pc:sldMk cId="2220101765" sldId="294"/>
            <ac:spMk id="4" creationId="{1ED63A51-6696-56E1-6147-0A836619C05E}"/>
          </ac:spMkLst>
        </pc:spChg>
      </pc:sldChg>
      <pc:sldChg chg="addSp modSp new del">
        <pc:chgData name="mercapt choudhary" userId="d10eb940f1f01010" providerId="LiveId" clId="{3A3E8413-569B-4A21-AAA8-C69E68D742AC}" dt="2024-12-10T16:23:52.464" v="7598" actId="47"/>
        <pc:sldMkLst>
          <pc:docMk/>
          <pc:sldMk cId="2750484931" sldId="294"/>
        </pc:sldMkLst>
        <pc:spChg chg="add mod">
          <ac:chgData name="mercapt choudhary" userId="d10eb940f1f01010" providerId="LiveId" clId="{3A3E8413-569B-4A21-AAA8-C69E68D742AC}" dt="2024-12-10T16:16:14.318" v="7228"/>
          <ac:spMkLst>
            <pc:docMk/>
            <pc:sldMk cId="2750484931" sldId="294"/>
            <ac:spMk id="6" creationId="{D0B369F7-B572-D2C1-E211-7606695F8048}"/>
          </ac:spMkLst>
        </pc:spChg>
      </pc:sldChg>
      <pc:sldChg chg="modSp add del mod">
        <pc:chgData name="mercapt choudhary" userId="d10eb940f1f01010" providerId="LiveId" clId="{3A3E8413-569B-4A21-AAA8-C69E68D742AC}" dt="2024-12-10T18:22:10.693" v="8569" actId="47"/>
        <pc:sldMkLst>
          <pc:docMk/>
          <pc:sldMk cId="4140512741" sldId="294"/>
        </pc:sldMkLst>
        <pc:grpChg chg="mod">
          <ac:chgData name="mercapt choudhary" userId="d10eb940f1f01010" providerId="LiveId" clId="{3A3E8413-569B-4A21-AAA8-C69E68D742AC}" dt="2024-12-10T18:14:08.311" v="8542" actId="1076"/>
          <ac:grpSpMkLst>
            <pc:docMk/>
            <pc:sldMk cId="4140512741" sldId="294"/>
            <ac:grpSpMk id="112" creationId="{C9A40BE1-34C6-C4B2-2139-00FCDDD7D942}"/>
          </ac:grpSpMkLst>
        </pc:grpChg>
        <pc:cxnChg chg="mod">
          <ac:chgData name="mercapt choudhary" userId="d10eb940f1f01010" providerId="LiveId" clId="{3A3E8413-569B-4A21-AAA8-C69E68D742AC}" dt="2024-12-10T18:14:19.086" v="8543" actId="14100"/>
          <ac:cxnSpMkLst>
            <pc:docMk/>
            <pc:sldMk cId="4140512741" sldId="294"/>
            <ac:cxnSpMk id="14" creationId="{EA8C4B72-A6D7-063D-118C-62CEF075D556}"/>
          </ac:cxnSpMkLst>
        </pc:cxnChg>
      </pc:sldChg>
      <pc:sldChg chg="addSp delSp modSp add del mod">
        <pc:chgData name="mercapt choudhary" userId="d10eb940f1f01010" providerId="LiveId" clId="{3A3E8413-569B-4A21-AAA8-C69E68D742AC}" dt="2024-12-10T18:50:41.014" v="9828" actId="47"/>
        <pc:sldMkLst>
          <pc:docMk/>
          <pc:sldMk cId="921526662" sldId="295"/>
        </pc:sldMkLst>
        <pc:spChg chg="mod">
          <ac:chgData name="mercapt choudhary" userId="d10eb940f1f01010" providerId="LiveId" clId="{3A3E8413-569B-4A21-AAA8-C69E68D742AC}" dt="2024-12-10T18:50:09.815" v="9793"/>
          <ac:spMkLst>
            <pc:docMk/>
            <pc:sldMk cId="921526662" sldId="295"/>
            <ac:spMk id="2" creationId="{B885A6AA-D81C-6E01-58E6-D7ED9233D9A6}"/>
          </ac:spMkLst>
        </pc:spChg>
        <pc:spChg chg="mod">
          <ac:chgData name="mercapt choudhary" userId="d10eb940f1f01010" providerId="LiveId" clId="{3A3E8413-569B-4A21-AAA8-C69E68D742AC}" dt="2024-12-10T18:50:09.815" v="9794"/>
          <ac:spMkLst>
            <pc:docMk/>
            <pc:sldMk cId="921526662" sldId="295"/>
            <ac:spMk id="3" creationId="{E81B5D12-45B6-A823-90B1-7B0C230D9815}"/>
          </ac:spMkLst>
        </pc:spChg>
        <pc:spChg chg="del">
          <ac:chgData name="mercapt choudhary" userId="d10eb940f1f01010" providerId="LiveId" clId="{3A3E8413-569B-4A21-AAA8-C69E68D742AC}" dt="2024-12-10T18:50:09.828" v="9795"/>
          <ac:spMkLst>
            <pc:docMk/>
            <pc:sldMk cId="921526662" sldId="295"/>
            <ac:spMk id="4" creationId="{BC324002-1736-1E13-55F0-2502099F5DF0}"/>
          </ac:spMkLst>
        </pc:spChg>
        <pc:picChg chg="add mod">
          <ac:chgData name="mercapt choudhary" userId="d10eb940f1f01010" providerId="LiveId" clId="{3A3E8413-569B-4A21-AAA8-C69E68D742AC}" dt="2024-12-10T18:50:09.828" v="9795"/>
          <ac:picMkLst>
            <pc:docMk/>
            <pc:sldMk cId="921526662" sldId="295"/>
            <ac:picMk id="5" creationId="{38403000-43C9-342D-DF49-E43D04C04673}"/>
          </ac:picMkLst>
        </pc:picChg>
      </pc:sldChg>
      <pc:sldChg chg="addSp delSp modSp new del mod">
        <pc:chgData name="mercapt choudhary" userId="d10eb940f1f01010" providerId="LiveId" clId="{3A3E8413-569B-4A21-AAA8-C69E68D742AC}" dt="2024-12-10T14:18:41.278" v="5305" actId="47"/>
        <pc:sldMkLst>
          <pc:docMk/>
          <pc:sldMk cId="1741595464" sldId="295"/>
        </pc:sldMkLst>
        <pc:spChg chg="add del mod">
          <ac:chgData name="mercapt choudhary" userId="d10eb940f1f01010" providerId="LiveId" clId="{3A3E8413-569B-4A21-AAA8-C69E68D742AC}" dt="2024-12-10T14:13:25.391" v="5152"/>
          <ac:spMkLst>
            <pc:docMk/>
            <pc:sldMk cId="1741595464" sldId="295"/>
            <ac:spMk id="2" creationId="{8D4C7A8C-DCBC-DC4D-39C8-123D9F627FB4}"/>
          </ac:spMkLst>
        </pc:spChg>
        <pc:spChg chg="add mod">
          <ac:chgData name="mercapt choudhary" userId="d10eb940f1f01010" providerId="LiveId" clId="{3A3E8413-569B-4A21-AAA8-C69E68D742AC}" dt="2024-12-10T14:15:08.619" v="5231" actId="207"/>
          <ac:spMkLst>
            <pc:docMk/>
            <pc:sldMk cId="1741595464" sldId="295"/>
            <ac:spMk id="3" creationId="{B8479342-3717-C515-9E4C-F09E603517CA}"/>
          </ac:spMkLst>
        </pc:spChg>
        <pc:spChg chg="add mod">
          <ac:chgData name="mercapt choudhary" userId="d10eb940f1f01010" providerId="LiveId" clId="{3A3E8413-569B-4A21-AAA8-C69E68D742AC}" dt="2024-12-10T14:18:01.496" v="5304" actId="1076"/>
          <ac:spMkLst>
            <pc:docMk/>
            <pc:sldMk cId="1741595464" sldId="295"/>
            <ac:spMk id="4" creationId="{3E9A6D3D-B9C8-9179-C0E5-22BA1CFD23A1}"/>
          </ac:spMkLst>
        </pc:spChg>
      </pc:sldChg>
      <pc:sldChg chg="addSp delSp modSp new del mod">
        <pc:chgData name="mercapt choudhary" userId="d10eb940f1f01010" providerId="LiveId" clId="{3A3E8413-569B-4A21-AAA8-C69E68D742AC}" dt="2024-12-10T18:50:23.198" v="9825" actId="47"/>
        <pc:sldMkLst>
          <pc:docMk/>
          <pc:sldMk cId="1890151315" sldId="296"/>
        </pc:sldMkLst>
        <pc:spChg chg="mod">
          <ac:chgData name="mercapt choudhary" userId="d10eb940f1f01010" providerId="LiveId" clId="{3A3E8413-569B-4A21-AAA8-C69E68D742AC}" dt="2024-12-10T18:50:09.926" v="9797"/>
          <ac:spMkLst>
            <pc:docMk/>
            <pc:sldMk cId="1890151315" sldId="296"/>
            <ac:spMk id="2" creationId="{00651073-762E-459D-1951-ADC338C7DA8F}"/>
          </ac:spMkLst>
        </pc:spChg>
        <pc:spChg chg="mod">
          <ac:chgData name="mercapt choudhary" userId="d10eb940f1f01010" providerId="LiveId" clId="{3A3E8413-569B-4A21-AAA8-C69E68D742AC}" dt="2024-12-10T18:50:09.926" v="9799"/>
          <ac:spMkLst>
            <pc:docMk/>
            <pc:sldMk cId="1890151315" sldId="296"/>
            <ac:spMk id="3" creationId="{AD5F7008-D694-33DA-D51E-FA4D523A2A53}"/>
          </ac:spMkLst>
        </pc:spChg>
        <pc:spChg chg="mod">
          <ac:chgData name="mercapt choudhary" userId="d10eb940f1f01010" providerId="LiveId" clId="{3A3E8413-569B-4A21-AAA8-C69E68D742AC}" dt="2024-12-10T18:50:09.932" v="9801"/>
          <ac:spMkLst>
            <pc:docMk/>
            <pc:sldMk cId="1890151315" sldId="296"/>
            <ac:spMk id="4" creationId="{B465F256-30EB-D9B5-72F8-597531F3E792}"/>
          </ac:spMkLst>
        </pc:spChg>
        <pc:spChg chg="mod">
          <ac:chgData name="mercapt choudhary" userId="d10eb940f1f01010" providerId="LiveId" clId="{3A3E8413-569B-4A21-AAA8-C69E68D742AC}" dt="2024-12-10T18:50:09.932" v="9802"/>
          <ac:spMkLst>
            <pc:docMk/>
            <pc:sldMk cId="1890151315" sldId="296"/>
            <ac:spMk id="5" creationId="{AF168740-9E8C-BCA6-019D-1248B62D4FBD}"/>
          </ac:spMkLst>
        </pc:spChg>
        <pc:spChg chg="mod">
          <ac:chgData name="mercapt choudhary" userId="d10eb940f1f01010" providerId="LiveId" clId="{3A3E8413-569B-4A21-AAA8-C69E68D742AC}" dt="2024-12-10T18:50:09.932" v="9804"/>
          <ac:spMkLst>
            <pc:docMk/>
            <pc:sldMk cId="1890151315" sldId="296"/>
            <ac:spMk id="6" creationId="{84EB5FA3-C409-0C92-960D-C8C57284DAE0}"/>
          </ac:spMkLst>
        </pc:spChg>
        <pc:spChg chg="mod">
          <ac:chgData name="mercapt choudhary" userId="d10eb940f1f01010" providerId="LiveId" clId="{3A3E8413-569B-4A21-AAA8-C69E68D742AC}" dt="2024-12-10T18:50:09.932" v="9805"/>
          <ac:spMkLst>
            <pc:docMk/>
            <pc:sldMk cId="1890151315" sldId="296"/>
            <ac:spMk id="7" creationId="{BBEA61D6-6D61-E483-2DCA-0908CE4CF0BA}"/>
          </ac:spMkLst>
        </pc:spChg>
        <pc:spChg chg="mod">
          <ac:chgData name="mercapt choudhary" userId="d10eb940f1f01010" providerId="LiveId" clId="{3A3E8413-569B-4A21-AAA8-C69E68D742AC}" dt="2024-12-10T18:50:09.932" v="9807"/>
          <ac:spMkLst>
            <pc:docMk/>
            <pc:sldMk cId="1890151315" sldId="296"/>
            <ac:spMk id="8" creationId="{08983B05-B182-39C9-8195-AB7853F8DCA1}"/>
          </ac:spMkLst>
        </pc:spChg>
        <pc:spChg chg="del">
          <ac:chgData name="mercapt choudhary" userId="d10eb940f1f01010" providerId="LiveId" clId="{3A3E8413-569B-4A21-AAA8-C69E68D742AC}" dt="2024-12-10T18:50:11.064" v="9823"/>
          <ac:spMkLst>
            <pc:docMk/>
            <pc:sldMk cId="1890151315" sldId="296"/>
            <ac:spMk id="9" creationId="{CA480DDB-1DB7-954B-80D8-72BA501200EE}"/>
          </ac:spMkLst>
        </pc:spChg>
        <pc:spChg chg="mod">
          <ac:chgData name="mercapt choudhary" userId="d10eb940f1f01010" providerId="LiveId" clId="{3A3E8413-569B-4A21-AAA8-C69E68D742AC}" dt="2024-12-10T18:50:09.926" v="9798"/>
          <ac:spMkLst>
            <pc:docMk/>
            <pc:sldMk cId="1890151315" sldId="296"/>
            <ac:spMk id="10" creationId="{3AF7B03A-9C69-E51B-5CA8-7E9F06AED16B}"/>
          </ac:spMkLst>
        </pc:spChg>
        <pc:picChg chg="add mod">
          <ac:chgData name="mercapt choudhary" userId="d10eb940f1f01010" providerId="LiveId" clId="{3A3E8413-569B-4A21-AAA8-C69E68D742AC}" dt="2024-12-10T18:50:11.064" v="9823"/>
          <ac:picMkLst>
            <pc:docMk/>
            <pc:sldMk cId="1890151315" sldId="296"/>
            <ac:picMk id="11" creationId="{85D56F70-2372-F242-03AB-8E6E7E581EAF}"/>
          </ac:picMkLst>
        </pc:picChg>
      </pc:sldChg>
      <pc:sldChg chg="modSp add del mod">
        <pc:chgData name="mercapt choudhary" userId="d10eb940f1f01010" providerId="LiveId" clId="{3A3E8413-569B-4A21-AAA8-C69E68D742AC}" dt="2024-12-10T18:50:21.394" v="9824" actId="47"/>
        <pc:sldMkLst>
          <pc:docMk/>
          <pc:sldMk cId="3668906639" sldId="297"/>
        </pc:sldMkLst>
        <pc:spChg chg="mod">
          <ac:chgData name="mercapt choudhary" userId="d10eb940f1f01010" providerId="LiveId" clId="{3A3E8413-569B-4A21-AAA8-C69E68D742AC}" dt="2024-12-10T18:50:09.953" v="9819"/>
          <ac:spMkLst>
            <pc:docMk/>
            <pc:sldMk cId="3668906639" sldId="297"/>
            <ac:spMk id="3" creationId="{00000000-0000-0000-0000-000000000000}"/>
          </ac:spMkLst>
        </pc:spChg>
        <pc:spChg chg="mod">
          <ac:chgData name="mercapt choudhary" userId="d10eb940f1f01010" providerId="LiveId" clId="{3A3E8413-569B-4A21-AAA8-C69E68D742AC}" dt="2024-12-10T18:50:09.953" v="9822"/>
          <ac:spMkLst>
            <pc:docMk/>
            <pc:sldMk cId="3668906639" sldId="297"/>
            <ac:spMk id="5" creationId="{00000000-0000-0000-0000-000000000000}"/>
          </ac:spMkLst>
        </pc:spChg>
      </pc:sldChg>
      <pc:sldMasterChg chg="add addSldLayout">
        <pc:chgData name="mercapt choudhary" userId="d10eb940f1f01010" providerId="LiveId" clId="{3A3E8413-569B-4A21-AAA8-C69E68D742AC}" dt="2024-12-10T18:50:09.900" v="9796"/>
        <pc:sldMasterMkLst>
          <pc:docMk/>
          <pc:sldMasterMk cId="1107139545" sldId="2147483853"/>
        </pc:sldMasterMkLst>
        <pc:sldLayoutChg chg="add">
          <pc:chgData name="mercapt choudhary" userId="d10eb940f1f01010" providerId="LiveId" clId="{3A3E8413-569B-4A21-AAA8-C69E68D742AC}" dt="2024-12-10T18:50:09.447" v="9791"/>
          <pc:sldLayoutMkLst>
            <pc:docMk/>
            <pc:sldMasterMk cId="1107139545" sldId="2147483853"/>
            <pc:sldLayoutMk cId="1741166486" sldId="2147483854"/>
          </pc:sldLayoutMkLst>
        </pc:sldLayoutChg>
        <pc:sldLayoutChg chg="add">
          <pc:chgData name="mercapt choudhary" userId="d10eb940f1f01010" providerId="LiveId" clId="{3A3E8413-569B-4A21-AAA8-C69E68D742AC}" dt="2024-12-10T18:50:09.447" v="9791"/>
          <pc:sldLayoutMkLst>
            <pc:docMk/>
            <pc:sldMasterMk cId="1107139545" sldId="2147483853"/>
            <pc:sldLayoutMk cId="3014821910" sldId="2147483855"/>
          </pc:sldLayoutMkLst>
        </pc:sldLayoutChg>
        <pc:sldLayoutChg chg="add">
          <pc:chgData name="mercapt choudhary" userId="d10eb940f1f01010" providerId="LiveId" clId="{3A3E8413-569B-4A21-AAA8-C69E68D742AC}" dt="2024-12-10T18:50:09.447" v="9791"/>
          <pc:sldLayoutMkLst>
            <pc:docMk/>
            <pc:sldMasterMk cId="1107139545" sldId="2147483853"/>
            <pc:sldLayoutMk cId="3521543359" sldId="2147483856"/>
          </pc:sldLayoutMkLst>
        </pc:sldLayoutChg>
        <pc:sldLayoutChg chg="add">
          <pc:chgData name="mercapt choudhary" userId="d10eb940f1f01010" providerId="LiveId" clId="{3A3E8413-569B-4A21-AAA8-C69E68D742AC}" dt="2024-12-10T18:50:09.447" v="9791"/>
          <pc:sldLayoutMkLst>
            <pc:docMk/>
            <pc:sldMasterMk cId="1107139545" sldId="2147483853"/>
            <pc:sldLayoutMk cId="4095664939" sldId="2147483857"/>
          </pc:sldLayoutMkLst>
        </pc:sldLayoutChg>
        <pc:sldLayoutChg chg="add">
          <pc:chgData name="mercapt choudhary" userId="d10eb940f1f01010" providerId="LiveId" clId="{3A3E8413-569B-4A21-AAA8-C69E68D742AC}" dt="2024-12-10T18:50:09.447" v="9791"/>
          <pc:sldLayoutMkLst>
            <pc:docMk/>
            <pc:sldMasterMk cId="1107139545" sldId="2147483853"/>
            <pc:sldLayoutMk cId="2324234960" sldId="2147483858"/>
          </pc:sldLayoutMkLst>
        </pc:sldLayoutChg>
        <pc:sldLayoutChg chg="add">
          <pc:chgData name="mercapt choudhary" userId="d10eb940f1f01010" providerId="LiveId" clId="{3A3E8413-569B-4A21-AAA8-C69E68D742AC}" dt="2024-12-10T18:50:09.447" v="9791"/>
          <pc:sldLayoutMkLst>
            <pc:docMk/>
            <pc:sldMasterMk cId="1107139545" sldId="2147483853"/>
            <pc:sldLayoutMk cId="507160248" sldId="2147483859"/>
          </pc:sldLayoutMkLst>
        </pc:sldLayoutChg>
        <pc:sldLayoutChg chg="add">
          <pc:chgData name="mercapt choudhary" userId="d10eb940f1f01010" providerId="LiveId" clId="{3A3E8413-569B-4A21-AAA8-C69E68D742AC}" dt="2024-12-10T18:50:09.447" v="9791"/>
          <pc:sldLayoutMkLst>
            <pc:docMk/>
            <pc:sldMasterMk cId="1107139545" sldId="2147483853"/>
            <pc:sldLayoutMk cId="159072462" sldId="2147483860"/>
          </pc:sldLayoutMkLst>
        </pc:sldLayoutChg>
        <pc:sldLayoutChg chg="add">
          <pc:chgData name="mercapt choudhary" userId="d10eb940f1f01010" providerId="LiveId" clId="{3A3E8413-569B-4A21-AAA8-C69E68D742AC}" dt="2024-12-10T18:50:09.447" v="9791"/>
          <pc:sldLayoutMkLst>
            <pc:docMk/>
            <pc:sldMasterMk cId="1107139545" sldId="2147483853"/>
            <pc:sldLayoutMk cId="726621628" sldId="2147483861"/>
          </pc:sldLayoutMkLst>
        </pc:sldLayoutChg>
        <pc:sldLayoutChg chg="add">
          <pc:chgData name="mercapt choudhary" userId="d10eb940f1f01010" providerId="LiveId" clId="{3A3E8413-569B-4A21-AAA8-C69E68D742AC}" dt="2024-12-10T18:50:09.447" v="9791"/>
          <pc:sldLayoutMkLst>
            <pc:docMk/>
            <pc:sldMasterMk cId="1107139545" sldId="2147483853"/>
            <pc:sldLayoutMk cId="2186574040" sldId="2147483862"/>
          </pc:sldLayoutMkLst>
        </pc:sldLayoutChg>
        <pc:sldLayoutChg chg="add">
          <pc:chgData name="mercapt choudhary" userId="d10eb940f1f01010" providerId="LiveId" clId="{3A3E8413-569B-4A21-AAA8-C69E68D742AC}" dt="2024-12-10T18:50:09.447" v="9791"/>
          <pc:sldLayoutMkLst>
            <pc:docMk/>
            <pc:sldMasterMk cId="1107139545" sldId="2147483853"/>
            <pc:sldLayoutMk cId="3058030982" sldId="2147483863"/>
          </pc:sldLayoutMkLst>
        </pc:sldLayoutChg>
        <pc:sldLayoutChg chg="add">
          <pc:chgData name="mercapt choudhary" userId="d10eb940f1f01010" providerId="LiveId" clId="{3A3E8413-569B-4A21-AAA8-C69E68D742AC}" dt="2024-12-10T18:50:09.447" v="9791"/>
          <pc:sldLayoutMkLst>
            <pc:docMk/>
            <pc:sldMasterMk cId="1107139545" sldId="2147483853"/>
            <pc:sldLayoutMk cId="3503092244" sldId="2147483864"/>
          </pc:sldLayoutMkLst>
        </pc:sldLayoutChg>
        <pc:sldLayoutChg chg="add">
          <pc:chgData name="mercapt choudhary" userId="d10eb940f1f01010" providerId="LiveId" clId="{3A3E8413-569B-4A21-AAA8-C69E68D742AC}" dt="2024-12-10T18:50:09.900" v="9796"/>
          <pc:sldLayoutMkLst>
            <pc:docMk/>
            <pc:sldMasterMk cId="1107139545" sldId="2147483853"/>
            <pc:sldLayoutMk cId="2053027102" sldId="21474838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CCEE3-C3AE-44F6-B4E7-A0D8A5E7B0D4}"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72E94B-6BC8-402A-ABAE-48ECC764EFAD}" type="slidenum">
              <a:rPr lang="en-US" smtClean="0"/>
              <a:t>‹#›</a:t>
            </a:fld>
            <a:endParaRPr lang="en-US"/>
          </a:p>
        </p:txBody>
      </p:sp>
    </p:spTree>
    <p:extLst>
      <p:ext uri="{BB962C8B-B14F-4D97-AF65-F5344CB8AC3E}">
        <p14:creationId xmlns:p14="http://schemas.microsoft.com/office/powerpoint/2010/main" val="329337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E94B-6BC8-402A-ABAE-48ECC764EFAD}" type="slidenum">
              <a:rPr lang="en-US" smtClean="0"/>
              <a:t>15</a:t>
            </a:fld>
            <a:endParaRPr lang="en-US"/>
          </a:p>
        </p:txBody>
      </p:sp>
    </p:spTree>
    <p:extLst>
      <p:ext uri="{BB962C8B-B14F-4D97-AF65-F5344CB8AC3E}">
        <p14:creationId xmlns:p14="http://schemas.microsoft.com/office/powerpoint/2010/main" val="2912580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535AE-AC87-F50E-6CA1-2477DF0CB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B3B80-5E9D-7204-A344-E6D4A2E91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88B65-10D0-7813-3978-341C98998F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E74D62-CDFF-4B44-F1AB-89ABCEAF9DDE}"/>
              </a:ext>
            </a:extLst>
          </p:cNvPr>
          <p:cNvSpPr>
            <a:spLocks noGrp="1"/>
          </p:cNvSpPr>
          <p:nvPr>
            <p:ph type="sldNum" sz="quarter" idx="5"/>
          </p:nvPr>
        </p:nvSpPr>
        <p:spPr/>
        <p:txBody>
          <a:bodyPr/>
          <a:lstStyle/>
          <a:p>
            <a:fld id="{7772E94B-6BC8-402A-ABAE-48ECC764EFAD}" type="slidenum">
              <a:rPr lang="en-US" smtClean="0"/>
              <a:t>29</a:t>
            </a:fld>
            <a:endParaRPr lang="en-US"/>
          </a:p>
        </p:txBody>
      </p:sp>
    </p:spTree>
    <p:extLst>
      <p:ext uri="{BB962C8B-B14F-4D97-AF65-F5344CB8AC3E}">
        <p14:creationId xmlns:p14="http://schemas.microsoft.com/office/powerpoint/2010/main" val="1590163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9E20-8219-8004-2B5C-80FB51AE9F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45D08D-F6AB-623E-3437-12330417F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BD9894-D40C-7F43-35B8-FB87543301D1}"/>
              </a:ext>
            </a:extLst>
          </p:cNvPr>
          <p:cNvSpPr>
            <a:spLocks noGrp="1"/>
          </p:cNvSpPr>
          <p:nvPr>
            <p:ph type="dt" sz="half" idx="10"/>
          </p:nvPr>
        </p:nvSpPr>
        <p:spPr/>
        <p:txBody>
          <a:bodyPr/>
          <a:lstStyle/>
          <a:p>
            <a:fld id="{1775F510-7904-4938-9E1A-966F60290B3E}" type="datetime1">
              <a:rPr lang="en-US" smtClean="0"/>
              <a:t>12/8/2024</a:t>
            </a:fld>
            <a:endParaRPr lang="en-US"/>
          </a:p>
        </p:txBody>
      </p:sp>
      <p:sp>
        <p:nvSpPr>
          <p:cNvPr id="5" name="Footer Placeholder 4">
            <a:extLst>
              <a:ext uri="{FF2B5EF4-FFF2-40B4-BE49-F238E27FC236}">
                <a16:creationId xmlns:a16="http://schemas.microsoft.com/office/drawing/2014/main" id="{679622CD-2472-F460-5642-824EBA93B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1B580-18BA-4A0B-B120-40938F54E3A4}"/>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70407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52D1-8545-C635-3580-5DAFFE862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E69177-AE02-1D06-8C83-2501932D7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94C47-6D4F-EE02-C5CB-3AE594527276}"/>
              </a:ext>
            </a:extLst>
          </p:cNvPr>
          <p:cNvSpPr>
            <a:spLocks noGrp="1"/>
          </p:cNvSpPr>
          <p:nvPr>
            <p:ph type="dt" sz="half" idx="10"/>
          </p:nvPr>
        </p:nvSpPr>
        <p:spPr/>
        <p:txBody>
          <a:bodyPr/>
          <a:lstStyle/>
          <a:p>
            <a:fld id="{3EF25B13-3945-43FF-9030-CA81BD190B12}" type="datetime1">
              <a:rPr lang="en-US" smtClean="0"/>
              <a:t>12/8/2024</a:t>
            </a:fld>
            <a:endParaRPr lang="en-US"/>
          </a:p>
        </p:txBody>
      </p:sp>
      <p:sp>
        <p:nvSpPr>
          <p:cNvPr id="5" name="Footer Placeholder 4">
            <a:extLst>
              <a:ext uri="{FF2B5EF4-FFF2-40B4-BE49-F238E27FC236}">
                <a16:creationId xmlns:a16="http://schemas.microsoft.com/office/drawing/2014/main" id="{4720DD6A-49AB-1818-F902-56DFB42519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D2513-2E87-B7DC-764E-E59FE7F5AE35}"/>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68366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567B2-BE4C-624D-4A0D-A96A2782A3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44F62-EA08-EF22-9DA1-85C3700687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1F3A0-BECA-718A-C1EC-CC09AD48484A}"/>
              </a:ext>
            </a:extLst>
          </p:cNvPr>
          <p:cNvSpPr>
            <a:spLocks noGrp="1"/>
          </p:cNvSpPr>
          <p:nvPr>
            <p:ph type="dt" sz="half" idx="10"/>
          </p:nvPr>
        </p:nvSpPr>
        <p:spPr/>
        <p:txBody>
          <a:bodyPr/>
          <a:lstStyle/>
          <a:p>
            <a:fld id="{5634EA8E-FC61-429D-9903-2BC840E80927}" type="datetime1">
              <a:rPr lang="en-US" smtClean="0"/>
              <a:t>12/8/2024</a:t>
            </a:fld>
            <a:endParaRPr lang="en-US"/>
          </a:p>
        </p:txBody>
      </p:sp>
      <p:sp>
        <p:nvSpPr>
          <p:cNvPr id="5" name="Footer Placeholder 4">
            <a:extLst>
              <a:ext uri="{FF2B5EF4-FFF2-40B4-BE49-F238E27FC236}">
                <a16:creationId xmlns:a16="http://schemas.microsoft.com/office/drawing/2014/main" id="{9E860587-0510-E687-F0DC-113A97995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049D7-2299-6D9C-B195-E131E2B172E4}"/>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874356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550862" y="-1"/>
            <a:ext cx="3373437" cy="415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Picture Placeholder 26">
            <a:extLst>
              <a:ext uri="{FF2B5EF4-FFF2-40B4-BE49-F238E27FC236}">
                <a16:creationId xmlns:a16="http://schemas.microsoft.com/office/drawing/2014/main" id="{8A12A248-A253-479D-9025-EA656915B2E2}"/>
              </a:ext>
            </a:extLst>
          </p:cNvPr>
          <p:cNvSpPr>
            <a:spLocks noGrp="1"/>
          </p:cNvSpPr>
          <p:nvPr>
            <p:ph type="pic" sz="quarter" idx="13"/>
          </p:nvPr>
        </p:nvSpPr>
        <p:spPr>
          <a:xfrm>
            <a:off x="677877" y="125393"/>
            <a:ext cx="3373436" cy="4152900"/>
          </a:xfrm>
          <a:prstGeom prst="rect">
            <a:avLst/>
          </a:prstGeom>
          <a:solidFill>
            <a:schemeClr val="accent1">
              <a:lumMod val="20000"/>
              <a:lumOff val="80000"/>
            </a:schemeClr>
          </a:solidFill>
        </p:spPr>
        <p:txBody>
          <a:bodyPr anchor="ctr"/>
          <a:lstStyle>
            <a:lvl1pPr algn="ctr">
              <a:defRPr sz="1400"/>
            </a:lvl1pPr>
          </a:lstStyle>
          <a:p>
            <a:endParaRPr lang="en-ID" dirty="0"/>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4545367" y="549275"/>
            <a:ext cx="6570308" cy="3729017"/>
          </a:xfrm>
          <a:prstGeom prst="rect">
            <a:avLst/>
          </a:prstGeom>
        </p:spPr>
        <p:txBody>
          <a:bodyPr anchor="b">
            <a:normAutofit/>
          </a:bodyPr>
          <a:lstStyle>
            <a:lvl1pPr algn="l">
              <a:defRPr sz="4800">
                <a:solidFill>
                  <a:schemeClr val="tx1">
                    <a:lumMod val="85000"/>
                    <a:lumOff val="15000"/>
                  </a:schemeClr>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4545365" y="4857750"/>
            <a:ext cx="6570308" cy="1450974"/>
          </a:xfrm>
          <a:prstGeom prst="rect">
            <a:avLst/>
          </a:prstGeom>
        </p:spPr>
        <p:txBody>
          <a:bodyPr>
            <a:normAutofit/>
          </a:bodyPr>
          <a:lstStyle>
            <a:lvl1pPr marL="0" indent="0" algn="l">
              <a:lnSpc>
                <a:spcPct val="150000"/>
              </a:lnSpc>
              <a:buNone/>
              <a:defRPr sz="1200" b="0">
                <a:solidFill>
                  <a:schemeClr val="tx1">
                    <a:lumMod val="85000"/>
                    <a:lumOff val="1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ID" dirty="0"/>
          </a:p>
        </p:txBody>
      </p:sp>
      <p:sp>
        <p:nvSpPr>
          <p:cNvPr id="24" name="Rectangle 23">
            <a:extLst>
              <a:ext uri="{FF2B5EF4-FFF2-40B4-BE49-F238E27FC236}">
                <a16:creationId xmlns:a16="http://schemas.microsoft.com/office/drawing/2014/main" id="{313269A7-B0E7-4766-A676-0A4011D4BE7D}"/>
              </a:ext>
            </a:extLst>
          </p:cNvPr>
          <p:cNvSpPr/>
          <p:nvPr userDrawn="1"/>
        </p:nvSpPr>
        <p:spPr>
          <a:xfrm>
            <a:off x="550862" y="4857750"/>
            <a:ext cx="3373437" cy="200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05819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7" userDrawn="1">
          <p15:clr>
            <a:srgbClr val="FBAE40"/>
          </p15:clr>
        </p15:guide>
        <p15:guide id="2" orient="horz" pos="346" userDrawn="1">
          <p15:clr>
            <a:srgbClr val="FBAE40"/>
          </p15:clr>
        </p15:guide>
        <p15:guide id="3" pos="7333" userDrawn="1">
          <p15:clr>
            <a:srgbClr val="FBAE40"/>
          </p15:clr>
        </p15:guide>
        <p15:guide id="4" orient="horz" pos="397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902A1F-5F9E-F540-736E-4F5B6DB67E34}"/>
              </a:ext>
            </a:extLst>
          </p:cNvPr>
          <p:cNvSpPr/>
          <p:nvPr userDrawn="1"/>
        </p:nvSpPr>
        <p:spPr>
          <a:xfrm>
            <a:off x="7280546" y="469900"/>
            <a:ext cx="1800000" cy="18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Freeform: Shape 21">
            <a:extLst>
              <a:ext uri="{FF2B5EF4-FFF2-40B4-BE49-F238E27FC236}">
                <a16:creationId xmlns:a16="http://schemas.microsoft.com/office/drawing/2014/main" id="{EE6B5542-BB91-41A9-8B31-C8DE957623BD}"/>
              </a:ext>
            </a:extLst>
          </p:cNvPr>
          <p:cNvSpPr/>
          <p:nvPr userDrawn="1"/>
        </p:nvSpPr>
        <p:spPr>
          <a:xfrm>
            <a:off x="0" y="0"/>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4A01B5D6-A0BF-4F7A-8C00-4C190893142B}"/>
              </a:ext>
            </a:extLst>
          </p:cNvPr>
          <p:cNvSpPr>
            <a:spLocks noGrp="1"/>
          </p:cNvSpPr>
          <p:nvPr userDrawn="1">
            <p:ph type="title"/>
          </p:nvPr>
        </p:nvSpPr>
        <p:spPr>
          <a:xfrm>
            <a:off x="550862" y="719999"/>
            <a:ext cx="6180138" cy="2535266"/>
          </a:xfrm>
          <a:prstGeom prst="rect">
            <a:avLst/>
          </a:prstGeom>
        </p:spPr>
        <p:txBody>
          <a:bodyPr anchor="t"/>
          <a:lstStyle>
            <a:lvl1pPr>
              <a:defRPr sz="4800">
                <a:solidFill>
                  <a:schemeClr val="tx1">
                    <a:lumMod val="85000"/>
                    <a:lumOff val="15000"/>
                  </a:schemeClr>
                </a:solidFill>
              </a:defRPr>
            </a:lvl1pPr>
          </a:lstStyle>
          <a:p>
            <a:r>
              <a:rPr lang="en-US" dirty="0"/>
              <a:t>Click to edit Master title style</a:t>
            </a:r>
            <a:endParaRPr lang="en-ID" dirty="0"/>
          </a:p>
        </p:txBody>
      </p:sp>
      <p:sp>
        <p:nvSpPr>
          <p:cNvPr id="14" name="Text Placeholder 13">
            <a:extLst>
              <a:ext uri="{FF2B5EF4-FFF2-40B4-BE49-F238E27FC236}">
                <a16:creationId xmlns:a16="http://schemas.microsoft.com/office/drawing/2014/main" id="{E98F8A46-E065-4396-9BD1-6722AB51D79D}"/>
              </a:ext>
            </a:extLst>
          </p:cNvPr>
          <p:cNvSpPr>
            <a:spLocks noGrp="1"/>
          </p:cNvSpPr>
          <p:nvPr userDrawn="1">
            <p:ph type="body" sz="quarter" idx="10"/>
          </p:nvPr>
        </p:nvSpPr>
        <p:spPr>
          <a:xfrm>
            <a:off x="550862" y="3835401"/>
            <a:ext cx="6180138" cy="2301966"/>
          </a:xfrm>
          <a:prstGeom prst="rect">
            <a:avLst/>
          </a:prstGeom>
        </p:spPr>
        <p:txBody>
          <a:bodyPr>
            <a:normAutofit/>
          </a:bodyPr>
          <a:lstStyle>
            <a:lvl1pPr marL="0" indent="0" algn="l">
              <a:lnSpc>
                <a:spcPct val="120000"/>
              </a:lnSpc>
              <a:buFont typeface="Arial" panose="020B0604020202020204" pitchFamily="34" charset="0"/>
              <a:buNone/>
              <a:defRPr sz="1200" b="0">
                <a:solidFill>
                  <a:schemeClr val="tx1">
                    <a:lumMod val="85000"/>
                    <a:lumOff val="15000"/>
                  </a:schemeClr>
                </a:solidFill>
              </a:defRPr>
            </a:lvl1pPr>
            <a:lvl2pPr marL="457189" indent="0" algn="l">
              <a:lnSpc>
                <a:spcPct val="120000"/>
              </a:lnSpc>
              <a:buFont typeface="Arial" panose="020B0604020202020204" pitchFamily="34" charset="0"/>
              <a:buNone/>
              <a:defRPr sz="1100">
                <a:solidFill>
                  <a:schemeClr val="tx1">
                    <a:lumMod val="85000"/>
                    <a:lumOff val="15000"/>
                  </a:schemeClr>
                </a:solidFill>
              </a:defRPr>
            </a:lvl2pPr>
            <a:lvl3pPr marL="914377" indent="0" algn="l">
              <a:lnSpc>
                <a:spcPct val="120000"/>
              </a:lnSpc>
              <a:buFont typeface="Arial" panose="020B0604020202020204" pitchFamily="34" charset="0"/>
              <a:buNone/>
              <a:defRPr sz="1050">
                <a:solidFill>
                  <a:schemeClr val="tx1">
                    <a:lumMod val="85000"/>
                    <a:lumOff val="15000"/>
                  </a:schemeClr>
                </a:solidFill>
              </a:defRPr>
            </a:lvl3pPr>
            <a:lvl4pPr marL="1371566" indent="0" algn="l">
              <a:lnSpc>
                <a:spcPct val="120000"/>
              </a:lnSpc>
              <a:buFont typeface="Arial" panose="020B0604020202020204" pitchFamily="34" charset="0"/>
              <a:buNone/>
              <a:defRPr sz="1000">
                <a:solidFill>
                  <a:schemeClr val="tx1">
                    <a:lumMod val="85000"/>
                    <a:lumOff val="15000"/>
                  </a:schemeClr>
                </a:solidFill>
              </a:defRPr>
            </a:lvl4pPr>
            <a:lvl5pPr marL="1828755" indent="0" algn="l">
              <a:lnSpc>
                <a:spcPct val="120000"/>
              </a:lnSpc>
              <a:buFont typeface="Arial" panose="020B0604020202020204" pitchFamily="34" charset="0"/>
              <a:buNone/>
              <a:defRPr sz="900">
                <a:solidFill>
                  <a:schemeClr val="tx1">
                    <a:lumMod val="85000"/>
                    <a:lumOff val="15000"/>
                  </a:schemeClr>
                </a:solidFill>
              </a:defRPr>
            </a:lvl5pPr>
          </a:lstStyle>
          <a:p>
            <a:pPr lvl="0"/>
            <a:r>
              <a:rPr lang="en-ID" dirty="0"/>
              <a:t>Click to edit Master text styles</a:t>
            </a:r>
          </a:p>
        </p:txBody>
      </p:sp>
      <p:sp>
        <p:nvSpPr>
          <p:cNvPr id="4" name="Picture Placeholder 3">
            <a:extLst>
              <a:ext uri="{FF2B5EF4-FFF2-40B4-BE49-F238E27FC236}">
                <a16:creationId xmlns:a16="http://schemas.microsoft.com/office/drawing/2014/main" id="{CCF3D022-456B-AB70-7F0A-62D09A116C98}"/>
              </a:ext>
            </a:extLst>
          </p:cNvPr>
          <p:cNvSpPr>
            <a:spLocks noGrp="1"/>
          </p:cNvSpPr>
          <p:nvPr>
            <p:ph type="pic" sz="quarter" idx="12"/>
          </p:nvPr>
        </p:nvSpPr>
        <p:spPr>
          <a:xfrm>
            <a:off x="7526044" y="720316"/>
            <a:ext cx="4115094" cy="5417369"/>
          </a:xfrm>
          <a:solidFill>
            <a:schemeClr val="accent1">
              <a:lumMod val="20000"/>
              <a:lumOff val="80000"/>
            </a:schemeClr>
          </a:solidFill>
        </p:spPr>
        <p:txBody>
          <a:bodyPr/>
          <a:lstStyle/>
          <a:p>
            <a:endParaRPr lang="en-ID"/>
          </a:p>
        </p:txBody>
      </p:sp>
      <p:sp>
        <p:nvSpPr>
          <p:cNvPr id="19" name="Text Placeholder 18">
            <a:extLst>
              <a:ext uri="{FF2B5EF4-FFF2-40B4-BE49-F238E27FC236}">
                <a16:creationId xmlns:a16="http://schemas.microsoft.com/office/drawing/2014/main" id="{ACF5B696-393F-E64D-04D9-5E6080EB17DB}"/>
              </a:ext>
            </a:extLst>
          </p:cNvPr>
          <p:cNvSpPr>
            <a:spLocks noGrp="1"/>
          </p:cNvSpPr>
          <p:nvPr>
            <p:ph type="body" sz="quarter" idx="15"/>
          </p:nvPr>
        </p:nvSpPr>
        <p:spPr>
          <a:xfrm>
            <a:off x="550862" y="3429000"/>
            <a:ext cx="6180138" cy="360000"/>
          </a:xfrm>
        </p:spPr>
        <p:txBody>
          <a:bodyPr>
            <a:normAutofit/>
          </a:bodyPr>
          <a:lstStyle>
            <a:lvl1pPr>
              <a:defRPr sz="1400"/>
            </a:lvl1pPr>
          </a:lstStyle>
          <a:p>
            <a:pPr lvl="0"/>
            <a:r>
              <a:rPr lang="en-GB" dirty="0"/>
              <a:t>Click to edit Master text styles</a:t>
            </a:r>
          </a:p>
        </p:txBody>
      </p:sp>
    </p:spTree>
    <p:extLst>
      <p:ext uri="{BB962C8B-B14F-4D97-AF65-F5344CB8AC3E}">
        <p14:creationId xmlns:p14="http://schemas.microsoft.com/office/powerpoint/2010/main" val="46842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73C1666-DC2E-4F60-98A5-80CDC7B1FFB1}"/>
              </a:ext>
            </a:extLst>
          </p:cNvPr>
          <p:cNvSpPr>
            <a:spLocks noGrp="1"/>
          </p:cNvSpPr>
          <p:nvPr>
            <p:ph type="pic" sz="quarter" idx="11"/>
          </p:nvPr>
        </p:nvSpPr>
        <p:spPr>
          <a:xfrm>
            <a:off x="6095999" y="3429000"/>
            <a:ext cx="6096000" cy="3429000"/>
          </a:xfrm>
          <a:prstGeom prst="rect">
            <a:avLst/>
          </a:prstGeom>
          <a:solidFill>
            <a:schemeClr val="accent1">
              <a:lumMod val="20000"/>
              <a:lumOff val="80000"/>
            </a:schemeClr>
          </a:solidFill>
        </p:spPr>
        <p:txBody>
          <a:bodyPr anchor="ctr"/>
          <a:lstStyle>
            <a:lvl1pPr marL="0" indent="0" algn="ctr">
              <a:buNone/>
              <a:defRPr sz="1200"/>
            </a:lvl1pPr>
          </a:lstStyle>
          <a:p>
            <a:endParaRPr lang="en-ID"/>
          </a:p>
        </p:txBody>
      </p:sp>
      <p:sp>
        <p:nvSpPr>
          <p:cNvPr id="6" name="Freeform: Shape 5">
            <a:extLst>
              <a:ext uri="{FF2B5EF4-FFF2-40B4-BE49-F238E27FC236}">
                <a16:creationId xmlns:a16="http://schemas.microsoft.com/office/drawing/2014/main" id="{F65C8F59-6373-4247-B614-4603147C6025}"/>
              </a:ext>
            </a:extLst>
          </p:cNvPr>
          <p:cNvSpPr/>
          <p:nvPr userDrawn="1"/>
        </p:nvSpPr>
        <p:spPr>
          <a:xfrm rot="16200000">
            <a:off x="0" y="4590287"/>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Freeform: Shape 6">
            <a:extLst>
              <a:ext uri="{FF2B5EF4-FFF2-40B4-BE49-F238E27FC236}">
                <a16:creationId xmlns:a16="http://schemas.microsoft.com/office/drawing/2014/main" id="{5180D2B3-2055-4849-A37F-15C3430316B3}"/>
              </a:ext>
            </a:extLst>
          </p:cNvPr>
          <p:cNvSpPr/>
          <p:nvPr userDrawn="1"/>
        </p:nvSpPr>
        <p:spPr>
          <a:xfrm rot="5400000">
            <a:off x="9924287" y="1"/>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Text Placeholder 2">
            <a:extLst>
              <a:ext uri="{FF2B5EF4-FFF2-40B4-BE49-F238E27FC236}">
                <a16:creationId xmlns:a16="http://schemas.microsoft.com/office/drawing/2014/main" id="{BB2D10FB-3BE7-BCA6-0C2E-84EAF411D908}"/>
              </a:ext>
            </a:extLst>
          </p:cNvPr>
          <p:cNvSpPr>
            <a:spLocks noGrp="1"/>
          </p:cNvSpPr>
          <p:nvPr>
            <p:ph type="body" sz="quarter" idx="13"/>
          </p:nvPr>
        </p:nvSpPr>
        <p:spPr>
          <a:xfrm>
            <a:off x="6636000" y="1084668"/>
            <a:ext cx="5010570" cy="1791756"/>
          </a:xfrm>
        </p:spPr>
        <p:txBody>
          <a:bodyPr/>
          <a:lstStyle>
            <a:lvl1pPr>
              <a:lnSpc>
                <a:spcPct val="120000"/>
              </a:lnSpc>
              <a:defRPr b="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8" name="Text Placeholder 7">
            <a:extLst>
              <a:ext uri="{FF2B5EF4-FFF2-40B4-BE49-F238E27FC236}">
                <a16:creationId xmlns:a16="http://schemas.microsoft.com/office/drawing/2014/main" id="{65A93AAF-A66A-3C45-C861-DA2D1EC7A2E3}"/>
              </a:ext>
            </a:extLst>
          </p:cNvPr>
          <p:cNvSpPr>
            <a:spLocks noGrp="1"/>
          </p:cNvSpPr>
          <p:nvPr>
            <p:ph type="body" sz="quarter" idx="14"/>
          </p:nvPr>
        </p:nvSpPr>
        <p:spPr>
          <a:xfrm>
            <a:off x="6635999" y="697440"/>
            <a:ext cx="5005139" cy="360000"/>
          </a:xfrm>
        </p:spPr>
        <p:txBody>
          <a:bodyPr>
            <a:normAutofit/>
          </a:bodyPr>
          <a:lstStyle>
            <a:lvl1pPr>
              <a:defRPr sz="1400"/>
            </a:lvl1pPr>
          </a:lstStyle>
          <a:p>
            <a:pPr lvl="0"/>
            <a:r>
              <a:rPr lang="en-GB" dirty="0"/>
              <a:t>Click to edit Master text styles</a:t>
            </a:r>
          </a:p>
        </p:txBody>
      </p:sp>
      <p:sp>
        <p:nvSpPr>
          <p:cNvPr id="12" name="Text Placeholder 2">
            <a:extLst>
              <a:ext uri="{FF2B5EF4-FFF2-40B4-BE49-F238E27FC236}">
                <a16:creationId xmlns:a16="http://schemas.microsoft.com/office/drawing/2014/main" id="{F9009176-C327-5E62-20C7-BD346F4580DD}"/>
              </a:ext>
            </a:extLst>
          </p:cNvPr>
          <p:cNvSpPr>
            <a:spLocks noGrp="1"/>
          </p:cNvSpPr>
          <p:nvPr>
            <p:ph type="body" sz="quarter" idx="15"/>
          </p:nvPr>
        </p:nvSpPr>
        <p:spPr>
          <a:xfrm>
            <a:off x="550863" y="4516969"/>
            <a:ext cx="5010570" cy="1791756"/>
          </a:xfrm>
        </p:spPr>
        <p:txBody>
          <a:bodyPr/>
          <a:lstStyle>
            <a:lvl1pPr>
              <a:lnSpc>
                <a:spcPct val="120000"/>
              </a:lnSpc>
              <a:defRPr b="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FF36DB10-1217-D9FB-5CEE-38EE84C8868F}"/>
              </a:ext>
            </a:extLst>
          </p:cNvPr>
          <p:cNvSpPr>
            <a:spLocks noGrp="1"/>
          </p:cNvSpPr>
          <p:nvPr>
            <p:ph type="body" sz="quarter" idx="16"/>
          </p:nvPr>
        </p:nvSpPr>
        <p:spPr>
          <a:xfrm>
            <a:off x="550863" y="4123391"/>
            <a:ext cx="5005139" cy="360000"/>
          </a:xfrm>
        </p:spPr>
        <p:txBody>
          <a:bodyPr>
            <a:normAutofit/>
          </a:bodyPr>
          <a:lstStyle>
            <a:lvl1pPr>
              <a:defRPr sz="1400"/>
            </a:lvl1pPr>
          </a:lstStyle>
          <a:p>
            <a:pPr lvl="0"/>
            <a:r>
              <a:rPr lang="en-GB" dirty="0"/>
              <a:t>Click to edit Master text styles</a:t>
            </a:r>
          </a:p>
        </p:txBody>
      </p:sp>
      <p:sp>
        <p:nvSpPr>
          <p:cNvPr id="2" name="Title 1">
            <a:extLst>
              <a:ext uri="{FF2B5EF4-FFF2-40B4-BE49-F238E27FC236}">
                <a16:creationId xmlns:a16="http://schemas.microsoft.com/office/drawing/2014/main" id="{A5A90C07-A319-0553-16DF-2A4B3E3B7E5C}"/>
              </a:ext>
            </a:extLst>
          </p:cNvPr>
          <p:cNvSpPr>
            <a:spLocks noGrp="1"/>
          </p:cNvSpPr>
          <p:nvPr>
            <p:ph type="title"/>
          </p:nvPr>
        </p:nvSpPr>
        <p:spPr>
          <a:xfrm>
            <a:off x="538912" y="543299"/>
            <a:ext cx="5545136" cy="2879725"/>
          </a:xfrm>
          <a:prstGeom prst="rect">
            <a:avLst/>
          </a:prstGeom>
        </p:spPr>
        <p:txBody>
          <a:bodyPr anchor="b"/>
          <a:lstStyle>
            <a:lvl1pPr>
              <a:defRPr>
                <a:solidFill>
                  <a:schemeClr val="tx1">
                    <a:lumMod val="85000"/>
                    <a:lumOff val="15000"/>
                  </a:schemeClr>
                </a:solidFill>
              </a:defRPr>
            </a:lvl1pPr>
          </a:lstStyle>
          <a:p>
            <a:r>
              <a:rPr lang="en-US" dirty="0"/>
              <a:t>Click to edit Master title style</a:t>
            </a:r>
            <a:endParaRPr lang="en-ID" dirty="0"/>
          </a:p>
        </p:txBody>
      </p:sp>
    </p:spTree>
    <p:extLst>
      <p:ext uri="{BB962C8B-B14F-4D97-AF65-F5344CB8AC3E}">
        <p14:creationId xmlns:p14="http://schemas.microsoft.com/office/powerpoint/2010/main" val="14874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AC37003A-ECD2-9271-8AB2-E1B377082716}"/>
              </a:ext>
            </a:extLst>
          </p:cNvPr>
          <p:cNvSpPr/>
          <p:nvPr userDrawn="1"/>
        </p:nvSpPr>
        <p:spPr>
          <a:xfrm>
            <a:off x="4149038" y="2811463"/>
            <a:ext cx="3893924" cy="4046537"/>
          </a:xfrm>
          <a:custGeom>
            <a:avLst/>
            <a:gdLst>
              <a:gd name="connsiteX0" fmla="*/ 198123 w 3893924"/>
              <a:gd name="connsiteY0" fmla="*/ 0 h 4046537"/>
              <a:gd name="connsiteX1" fmla="*/ 3695801 w 3893924"/>
              <a:gd name="connsiteY1" fmla="*/ 0 h 4046537"/>
              <a:gd name="connsiteX2" fmla="*/ 3893924 w 3893924"/>
              <a:gd name="connsiteY2" fmla="*/ 198123 h 4046537"/>
              <a:gd name="connsiteX3" fmla="*/ 3893924 w 3893924"/>
              <a:gd name="connsiteY3" fmla="*/ 4046537 h 4046537"/>
              <a:gd name="connsiteX4" fmla="*/ 0 w 3893924"/>
              <a:gd name="connsiteY4" fmla="*/ 4046537 h 4046537"/>
              <a:gd name="connsiteX5" fmla="*/ 0 w 3893924"/>
              <a:gd name="connsiteY5" fmla="*/ 198123 h 4046537"/>
              <a:gd name="connsiteX6" fmla="*/ 198123 w 3893924"/>
              <a:gd name="connsiteY6" fmla="*/ 0 h 404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3924" h="4046537">
                <a:moveTo>
                  <a:pt x="198123" y="0"/>
                </a:moveTo>
                <a:lnTo>
                  <a:pt x="3695801" y="0"/>
                </a:lnTo>
                <a:cubicBezTo>
                  <a:pt x="3805221" y="0"/>
                  <a:pt x="3893924" y="88703"/>
                  <a:pt x="3893924" y="198123"/>
                </a:cubicBezTo>
                <a:lnTo>
                  <a:pt x="3893924" y="4046537"/>
                </a:lnTo>
                <a:lnTo>
                  <a:pt x="0" y="4046537"/>
                </a:lnTo>
                <a:lnTo>
                  <a:pt x="0" y="198123"/>
                </a:lnTo>
                <a:cubicBezTo>
                  <a:pt x="0" y="88703"/>
                  <a:pt x="88703" y="0"/>
                  <a:pt x="198123"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0" name="Straight Connector 9">
            <a:extLst>
              <a:ext uri="{FF2B5EF4-FFF2-40B4-BE49-F238E27FC236}">
                <a16:creationId xmlns:a16="http://schemas.microsoft.com/office/drawing/2014/main" id="{F44C63C5-B093-423F-EDE7-E256A8B7AD32}"/>
              </a:ext>
            </a:extLst>
          </p:cNvPr>
          <p:cNvCxnSpPr>
            <a:cxnSpLocks/>
          </p:cNvCxnSpPr>
          <p:nvPr userDrawn="1"/>
        </p:nvCxnSpPr>
        <p:spPr>
          <a:xfrm flipH="1">
            <a:off x="6096000" y="0"/>
            <a:ext cx="0" cy="720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E13565E-CF99-419F-AEC7-A62AF2E65B11}"/>
              </a:ext>
            </a:extLst>
          </p:cNvPr>
          <p:cNvSpPr/>
          <p:nvPr userDrawn="1"/>
        </p:nvSpPr>
        <p:spPr>
          <a:xfrm rot="5400000">
            <a:off x="9245600" y="-1360"/>
            <a:ext cx="2946400" cy="29464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3" name="Freeform: Shape 12">
            <a:extLst>
              <a:ext uri="{FF2B5EF4-FFF2-40B4-BE49-F238E27FC236}">
                <a16:creationId xmlns:a16="http://schemas.microsoft.com/office/drawing/2014/main" id="{AA16C853-F5B0-48E9-8364-029210A4FD5A}"/>
              </a:ext>
            </a:extLst>
          </p:cNvPr>
          <p:cNvSpPr/>
          <p:nvPr userDrawn="1"/>
        </p:nvSpPr>
        <p:spPr>
          <a:xfrm>
            <a:off x="0" y="0"/>
            <a:ext cx="2946400" cy="29464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DB5048C8-BEDD-47F9-820F-7FAF2CE3E757}"/>
              </a:ext>
            </a:extLst>
          </p:cNvPr>
          <p:cNvSpPr>
            <a:spLocks noGrp="1"/>
          </p:cNvSpPr>
          <p:nvPr>
            <p:ph type="title"/>
          </p:nvPr>
        </p:nvSpPr>
        <p:spPr>
          <a:xfrm>
            <a:off x="720000" y="719998"/>
            <a:ext cx="10752000" cy="1767170"/>
          </a:xfrm>
          <a:prstGeom prst="rect">
            <a:avLst/>
          </a:prstGeom>
        </p:spPr>
        <p:txBody>
          <a:bodyPr anchor="b"/>
          <a:lstStyle>
            <a:lvl1pPr algn="ctr">
              <a:defRPr>
                <a:solidFill>
                  <a:schemeClr val="tx1">
                    <a:lumMod val="85000"/>
                    <a:lumOff val="15000"/>
                  </a:schemeClr>
                </a:solidFill>
              </a:defRPr>
            </a:lvl1pPr>
          </a:lstStyle>
          <a:p>
            <a:r>
              <a:rPr lang="en-US" dirty="0"/>
              <a:t>Click to edit Master title style</a:t>
            </a:r>
            <a:endParaRPr lang="en-ID" dirty="0"/>
          </a:p>
        </p:txBody>
      </p:sp>
      <p:sp>
        <p:nvSpPr>
          <p:cNvPr id="16" name="Text Placeholder 13">
            <a:extLst>
              <a:ext uri="{FF2B5EF4-FFF2-40B4-BE49-F238E27FC236}">
                <a16:creationId xmlns:a16="http://schemas.microsoft.com/office/drawing/2014/main" id="{654D9A68-A5E1-422C-86E6-C5B21D058A62}"/>
              </a:ext>
            </a:extLst>
          </p:cNvPr>
          <p:cNvSpPr>
            <a:spLocks noGrp="1"/>
          </p:cNvSpPr>
          <p:nvPr>
            <p:ph type="body" sz="quarter" idx="12"/>
          </p:nvPr>
        </p:nvSpPr>
        <p:spPr>
          <a:xfrm>
            <a:off x="550863" y="3248750"/>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3" name="Text Placeholder 13">
            <a:extLst>
              <a:ext uri="{FF2B5EF4-FFF2-40B4-BE49-F238E27FC236}">
                <a16:creationId xmlns:a16="http://schemas.microsoft.com/office/drawing/2014/main" id="{D2ADC0D5-7E0B-BEB1-CED3-F22FB93B60C5}"/>
              </a:ext>
            </a:extLst>
          </p:cNvPr>
          <p:cNvSpPr>
            <a:spLocks noGrp="1"/>
          </p:cNvSpPr>
          <p:nvPr>
            <p:ph type="body" sz="quarter" idx="15"/>
          </p:nvPr>
        </p:nvSpPr>
        <p:spPr>
          <a:xfrm>
            <a:off x="550863" y="3650832"/>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5" name="Text Placeholder 13">
            <a:extLst>
              <a:ext uri="{FF2B5EF4-FFF2-40B4-BE49-F238E27FC236}">
                <a16:creationId xmlns:a16="http://schemas.microsoft.com/office/drawing/2014/main" id="{30FCCA7C-03AA-99D2-27DF-4C2B5F26BD3E}"/>
              </a:ext>
            </a:extLst>
          </p:cNvPr>
          <p:cNvSpPr>
            <a:spLocks noGrp="1"/>
          </p:cNvSpPr>
          <p:nvPr>
            <p:ph type="body" sz="quarter" idx="16"/>
          </p:nvPr>
        </p:nvSpPr>
        <p:spPr>
          <a:xfrm>
            <a:off x="4486992" y="3248750"/>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13">
            <a:extLst>
              <a:ext uri="{FF2B5EF4-FFF2-40B4-BE49-F238E27FC236}">
                <a16:creationId xmlns:a16="http://schemas.microsoft.com/office/drawing/2014/main" id="{59C7F382-677C-1234-D6A5-1733381B5AA0}"/>
              </a:ext>
            </a:extLst>
          </p:cNvPr>
          <p:cNvSpPr>
            <a:spLocks noGrp="1"/>
          </p:cNvSpPr>
          <p:nvPr>
            <p:ph type="body" sz="quarter" idx="17"/>
          </p:nvPr>
        </p:nvSpPr>
        <p:spPr>
          <a:xfrm>
            <a:off x="4486992" y="3650832"/>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7" name="Text Placeholder 13">
            <a:extLst>
              <a:ext uri="{FF2B5EF4-FFF2-40B4-BE49-F238E27FC236}">
                <a16:creationId xmlns:a16="http://schemas.microsoft.com/office/drawing/2014/main" id="{30A1B2A7-CA70-0F52-27CE-F9B0C958DFFC}"/>
              </a:ext>
            </a:extLst>
          </p:cNvPr>
          <p:cNvSpPr>
            <a:spLocks noGrp="1"/>
          </p:cNvSpPr>
          <p:nvPr>
            <p:ph type="body" sz="quarter" idx="18"/>
          </p:nvPr>
        </p:nvSpPr>
        <p:spPr>
          <a:xfrm>
            <a:off x="8423121" y="3233186"/>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8" name="Text Placeholder 13">
            <a:extLst>
              <a:ext uri="{FF2B5EF4-FFF2-40B4-BE49-F238E27FC236}">
                <a16:creationId xmlns:a16="http://schemas.microsoft.com/office/drawing/2014/main" id="{170B7EF2-0E9D-CBAA-2308-0D8E544F7D6F}"/>
              </a:ext>
            </a:extLst>
          </p:cNvPr>
          <p:cNvSpPr>
            <a:spLocks noGrp="1"/>
          </p:cNvSpPr>
          <p:nvPr>
            <p:ph type="body" sz="quarter" idx="19"/>
          </p:nvPr>
        </p:nvSpPr>
        <p:spPr>
          <a:xfrm>
            <a:off x="8423121" y="3635268"/>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155343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umn(2)">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F31A4D2-E7FE-4037-BB0F-7F3541D21692}"/>
              </a:ext>
            </a:extLst>
          </p:cNvPr>
          <p:cNvSpPr/>
          <p:nvPr userDrawn="1"/>
        </p:nvSpPr>
        <p:spPr>
          <a:xfrm>
            <a:off x="0" y="0"/>
            <a:ext cx="5676900" cy="6858000"/>
          </a:xfrm>
          <a:custGeom>
            <a:avLst/>
            <a:gdLst>
              <a:gd name="connsiteX0" fmla="*/ 0 w 5676900"/>
              <a:gd name="connsiteY0" fmla="*/ 0 h 6858000"/>
              <a:gd name="connsiteX1" fmla="*/ 3870984 w 5676900"/>
              <a:gd name="connsiteY1" fmla="*/ 0 h 6858000"/>
              <a:gd name="connsiteX2" fmla="*/ 4006278 w 5676900"/>
              <a:gd name="connsiteY2" fmla="*/ 96210 h 6858000"/>
              <a:gd name="connsiteX3" fmla="*/ 5676900 w 5676900"/>
              <a:gd name="connsiteY3" fmla="*/ 3429000 h 6858000"/>
              <a:gd name="connsiteX4" fmla="*/ 4006278 w 5676900"/>
              <a:gd name="connsiteY4" fmla="*/ 6761790 h 6858000"/>
              <a:gd name="connsiteX5" fmla="*/ 3870983 w 5676900"/>
              <a:gd name="connsiteY5" fmla="*/ 6858000 h 6858000"/>
              <a:gd name="connsiteX6" fmla="*/ 0 w 56769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6900" h="6858000">
                <a:moveTo>
                  <a:pt x="0" y="0"/>
                </a:moveTo>
                <a:lnTo>
                  <a:pt x="3870984" y="0"/>
                </a:lnTo>
                <a:lnTo>
                  <a:pt x="4006278" y="96210"/>
                </a:lnTo>
                <a:cubicBezTo>
                  <a:pt x="5020449" y="854662"/>
                  <a:pt x="5676900" y="2065170"/>
                  <a:pt x="5676900" y="3429000"/>
                </a:cubicBezTo>
                <a:cubicBezTo>
                  <a:pt x="5676900" y="4792830"/>
                  <a:pt x="5020449" y="6003338"/>
                  <a:pt x="4006278" y="6761790"/>
                </a:cubicBezTo>
                <a:lnTo>
                  <a:pt x="387098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9853DE57-F9AC-4BE9-85B5-FE07DAEAADBC}"/>
              </a:ext>
            </a:extLst>
          </p:cNvPr>
          <p:cNvSpPr>
            <a:spLocks noGrp="1"/>
          </p:cNvSpPr>
          <p:nvPr>
            <p:ph type="title"/>
          </p:nvPr>
        </p:nvSpPr>
        <p:spPr>
          <a:xfrm>
            <a:off x="550863" y="1439997"/>
            <a:ext cx="4059237" cy="3978004"/>
          </a:xfrm>
          <a:prstGeom prst="rect">
            <a:avLst/>
          </a:prstGeom>
        </p:spPr>
        <p:txBody>
          <a:bodyPr anchor="ctr"/>
          <a:lstStyle>
            <a:lvl1pPr>
              <a:defRPr>
                <a:solidFill>
                  <a:schemeClr val="tx1">
                    <a:lumMod val="85000"/>
                    <a:lumOff val="15000"/>
                  </a:schemeClr>
                </a:solidFill>
              </a:defRPr>
            </a:lvl1pPr>
          </a:lstStyle>
          <a:p>
            <a:r>
              <a:rPr lang="en-US" dirty="0"/>
              <a:t>Click to edit Master title style</a:t>
            </a:r>
            <a:endParaRPr lang="en-ID" dirty="0"/>
          </a:p>
        </p:txBody>
      </p:sp>
      <p:sp>
        <p:nvSpPr>
          <p:cNvPr id="8" name="Text Placeholder 7">
            <a:extLst>
              <a:ext uri="{FF2B5EF4-FFF2-40B4-BE49-F238E27FC236}">
                <a16:creationId xmlns:a16="http://schemas.microsoft.com/office/drawing/2014/main" id="{D9F9C601-91DE-37CA-F7E5-64317EBCDD7C}"/>
              </a:ext>
            </a:extLst>
          </p:cNvPr>
          <p:cNvSpPr>
            <a:spLocks noGrp="1"/>
          </p:cNvSpPr>
          <p:nvPr>
            <p:ph type="body" sz="quarter" idx="10"/>
          </p:nvPr>
        </p:nvSpPr>
        <p:spPr>
          <a:xfrm>
            <a:off x="6096001" y="2908302"/>
            <a:ext cx="4686300" cy="1835149"/>
          </a:xfrm>
        </p:spPr>
        <p:txBody>
          <a:bodyPr/>
          <a:lstStyle>
            <a:lvl1pPr>
              <a:defRPr b="0"/>
            </a:lvl1pPr>
          </a:lstStyle>
          <a:p>
            <a:pPr lvl="0"/>
            <a:r>
              <a:rPr lang="en-GB" dirty="0"/>
              <a:t>Click to edit Master text styles</a:t>
            </a:r>
          </a:p>
        </p:txBody>
      </p:sp>
      <p:sp>
        <p:nvSpPr>
          <p:cNvPr id="10" name="Text Placeholder 7">
            <a:extLst>
              <a:ext uri="{FF2B5EF4-FFF2-40B4-BE49-F238E27FC236}">
                <a16:creationId xmlns:a16="http://schemas.microsoft.com/office/drawing/2014/main" id="{8AC7C845-1150-C362-D67D-6AD3AD7C904B}"/>
              </a:ext>
            </a:extLst>
          </p:cNvPr>
          <p:cNvSpPr>
            <a:spLocks noGrp="1"/>
          </p:cNvSpPr>
          <p:nvPr>
            <p:ph type="body" sz="quarter" idx="11"/>
          </p:nvPr>
        </p:nvSpPr>
        <p:spPr>
          <a:xfrm>
            <a:off x="6096000" y="2444588"/>
            <a:ext cx="4686300" cy="360000"/>
          </a:xfrm>
        </p:spPr>
        <p:txBody>
          <a:bodyPr>
            <a:normAutofit/>
          </a:bodyPr>
          <a:lstStyle>
            <a:lvl1pPr>
              <a:defRPr sz="1400" b="1"/>
            </a:lvl1pPr>
          </a:lstStyle>
          <a:p>
            <a:pPr lvl="0"/>
            <a:r>
              <a:rPr lang="en-GB" dirty="0"/>
              <a:t>Click to edit Master text styles</a:t>
            </a:r>
          </a:p>
        </p:txBody>
      </p:sp>
      <p:cxnSp>
        <p:nvCxnSpPr>
          <p:cNvPr id="4" name="Straight Connector 3">
            <a:extLst>
              <a:ext uri="{FF2B5EF4-FFF2-40B4-BE49-F238E27FC236}">
                <a16:creationId xmlns:a16="http://schemas.microsoft.com/office/drawing/2014/main" id="{DE788A7F-D472-23EE-5635-C37BC55DC2C0}"/>
              </a:ext>
            </a:extLst>
          </p:cNvPr>
          <p:cNvCxnSpPr>
            <a:cxnSpLocks/>
          </p:cNvCxnSpPr>
          <p:nvPr userDrawn="1"/>
        </p:nvCxnSpPr>
        <p:spPr>
          <a:xfrm flipH="1">
            <a:off x="11099800" y="3429000"/>
            <a:ext cx="5413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10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3)">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550863" y="719998"/>
            <a:ext cx="4825137" cy="1994922"/>
          </a:xfrm>
          <a:prstGeom prst="rect">
            <a:avLst/>
          </a:prstGeom>
        </p:spPr>
        <p:txBody>
          <a:bodyPr/>
          <a:lstStyle>
            <a:lvl1pPr>
              <a:defRPr>
                <a:solidFill>
                  <a:schemeClr val="tx1">
                    <a:lumMod val="85000"/>
                    <a:lumOff val="15000"/>
                  </a:schemeClr>
                </a:solidFill>
              </a:defRPr>
            </a:lvl1pPr>
          </a:lstStyle>
          <a:p>
            <a:r>
              <a:rPr lang="en-US" dirty="0"/>
              <a:t>Click to edit Master title style</a:t>
            </a:r>
            <a:endParaRPr lang="en-ID" dirty="0"/>
          </a:p>
        </p:txBody>
      </p:sp>
      <p:sp>
        <p:nvSpPr>
          <p:cNvPr id="10" name="Picture Placeholder 9">
            <a:extLst>
              <a:ext uri="{FF2B5EF4-FFF2-40B4-BE49-F238E27FC236}">
                <a16:creationId xmlns:a16="http://schemas.microsoft.com/office/drawing/2014/main" id="{A562162F-D0C3-47F5-A87A-C7A3A8F0B018}"/>
              </a:ext>
            </a:extLst>
          </p:cNvPr>
          <p:cNvSpPr>
            <a:spLocks noGrp="1"/>
          </p:cNvSpPr>
          <p:nvPr>
            <p:ph type="pic" sz="quarter" idx="10"/>
          </p:nvPr>
        </p:nvSpPr>
        <p:spPr>
          <a:xfrm>
            <a:off x="6096000" y="719998"/>
            <a:ext cx="5376000" cy="5418002"/>
          </a:xfrm>
          <a:prstGeom prst="rect">
            <a:avLst/>
          </a:prstGeom>
          <a:solidFill>
            <a:schemeClr val="accent1">
              <a:lumMod val="20000"/>
              <a:lumOff val="80000"/>
            </a:schemeClr>
          </a:solidFill>
        </p:spPr>
        <p:txBody>
          <a:bodyPr anchor="ctr"/>
          <a:lstStyle>
            <a:lvl1pPr algn="ctr">
              <a:defRPr sz="1200"/>
            </a:lvl1pPr>
          </a:lstStyle>
          <a:p>
            <a:endParaRPr lang="en-ID"/>
          </a:p>
        </p:txBody>
      </p:sp>
      <p:sp>
        <p:nvSpPr>
          <p:cNvPr id="12" name="Text Placeholder 11">
            <a:extLst>
              <a:ext uri="{FF2B5EF4-FFF2-40B4-BE49-F238E27FC236}">
                <a16:creationId xmlns:a16="http://schemas.microsoft.com/office/drawing/2014/main" id="{6FCA19F0-EE92-46AD-8A97-9F77DC05EF40}"/>
              </a:ext>
            </a:extLst>
          </p:cNvPr>
          <p:cNvSpPr>
            <a:spLocks noGrp="1"/>
          </p:cNvSpPr>
          <p:nvPr>
            <p:ph type="body" sz="quarter" idx="11"/>
          </p:nvPr>
        </p:nvSpPr>
        <p:spPr>
          <a:xfrm>
            <a:off x="550863" y="3401634"/>
            <a:ext cx="4825136" cy="360000"/>
          </a:xfrm>
          <a:prstGeom prst="rect">
            <a:avLst/>
          </a:prstGeom>
        </p:spPr>
        <p:txBody>
          <a:bodyPr>
            <a:normAutofit/>
          </a:bodyPr>
          <a:lstStyle>
            <a:lvl1pPr marL="0" indent="0">
              <a:buNone/>
              <a:defRPr sz="1400">
                <a:solidFill>
                  <a:schemeClr val="tx1">
                    <a:lumMod val="85000"/>
                    <a:lumOff val="15000"/>
                  </a:schemeClr>
                </a:solidFill>
              </a:defRPr>
            </a:lvl1pPr>
            <a:lvl2pPr marL="457189" indent="0">
              <a:buNone/>
              <a:defRPr sz="1100">
                <a:solidFill>
                  <a:schemeClr val="tx1">
                    <a:lumMod val="85000"/>
                    <a:lumOff val="15000"/>
                  </a:schemeClr>
                </a:solidFill>
              </a:defRPr>
            </a:lvl2pPr>
            <a:lvl3pPr marL="914377" indent="0">
              <a:buNone/>
              <a:defRPr sz="1050">
                <a:solidFill>
                  <a:schemeClr val="tx1">
                    <a:lumMod val="85000"/>
                    <a:lumOff val="15000"/>
                  </a:schemeClr>
                </a:solidFill>
              </a:defRPr>
            </a:lvl3pPr>
            <a:lvl4pPr marL="1371566" indent="0">
              <a:buNone/>
              <a:defRPr sz="1000">
                <a:solidFill>
                  <a:schemeClr val="tx1">
                    <a:lumMod val="85000"/>
                    <a:lumOff val="15000"/>
                  </a:schemeClr>
                </a:solidFill>
              </a:defRPr>
            </a:lvl4pPr>
            <a:lvl5pPr marL="1828755" indent="0">
              <a:buNone/>
              <a:defRPr sz="1000">
                <a:solidFill>
                  <a:schemeClr val="tx1">
                    <a:lumMod val="85000"/>
                    <a:lumOff val="15000"/>
                  </a:schemeClr>
                </a:solidFill>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19D57F2C-493B-63FF-DA50-68D384E89829}"/>
              </a:ext>
            </a:extLst>
          </p:cNvPr>
          <p:cNvSpPr>
            <a:spLocks noGrp="1"/>
          </p:cNvSpPr>
          <p:nvPr>
            <p:ph type="body" sz="quarter" idx="12"/>
          </p:nvPr>
        </p:nvSpPr>
        <p:spPr>
          <a:xfrm>
            <a:off x="550864" y="3801034"/>
            <a:ext cx="4825136" cy="2336965"/>
          </a:xfrm>
          <a:prstGeom prst="rect">
            <a:avLst/>
          </a:prstGeom>
        </p:spPr>
        <p:txBody>
          <a:bodyPr>
            <a:normAutofit/>
          </a:bodyPr>
          <a:lstStyle>
            <a:lvl1pPr marL="0" indent="0">
              <a:buNone/>
              <a:defRPr sz="1200" b="0">
                <a:solidFill>
                  <a:schemeClr val="tx1">
                    <a:lumMod val="85000"/>
                    <a:lumOff val="15000"/>
                  </a:schemeClr>
                </a:solidFill>
              </a:defRPr>
            </a:lvl1pPr>
            <a:lvl2pPr marL="457189" indent="0">
              <a:buNone/>
              <a:defRPr sz="1100">
                <a:solidFill>
                  <a:schemeClr val="tx1">
                    <a:lumMod val="85000"/>
                    <a:lumOff val="15000"/>
                  </a:schemeClr>
                </a:solidFill>
              </a:defRPr>
            </a:lvl2pPr>
            <a:lvl3pPr marL="914377" indent="0">
              <a:buNone/>
              <a:defRPr sz="1050">
                <a:solidFill>
                  <a:schemeClr val="tx1">
                    <a:lumMod val="85000"/>
                    <a:lumOff val="15000"/>
                  </a:schemeClr>
                </a:solidFill>
              </a:defRPr>
            </a:lvl3pPr>
            <a:lvl4pPr marL="1371566" indent="0">
              <a:buNone/>
              <a:defRPr sz="1000">
                <a:solidFill>
                  <a:schemeClr val="tx1">
                    <a:lumMod val="85000"/>
                    <a:lumOff val="15000"/>
                  </a:schemeClr>
                </a:solidFill>
              </a:defRPr>
            </a:lvl4pPr>
            <a:lvl5pPr marL="1828755" indent="0">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123710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1D2B-1803-7A82-2F23-2D10AA7F8253}"/>
              </a:ext>
            </a:extLst>
          </p:cNvPr>
          <p:cNvSpPr>
            <a:spLocks noGrp="1"/>
          </p:cNvSpPr>
          <p:nvPr>
            <p:ph type="title"/>
          </p:nvPr>
        </p:nvSpPr>
        <p:spPr>
          <a:xfrm>
            <a:off x="550862" y="549275"/>
            <a:ext cx="6952179" cy="2879725"/>
          </a:xfrm>
          <a:prstGeom prst="rect">
            <a:avLst/>
          </a:prstGeom>
        </p:spPr>
        <p:txBody>
          <a:bodyPr anchor="t"/>
          <a:lstStyle>
            <a:lvl1pPr>
              <a:defRPr>
                <a:solidFill>
                  <a:schemeClr val="tx1">
                    <a:lumMod val="85000"/>
                    <a:lumOff val="15000"/>
                  </a:schemeClr>
                </a:solidFill>
              </a:defRPr>
            </a:lvl1pPr>
          </a:lstStyle>
          <a:p>
            <a:r>
              <a:rPr lang="en-US" dirty="0"/>
              <a:t>Click to edit Master title style</a:t>
            </a:r>
            <a:endParaRPr lang="en-ID" dirty="0"/>
          </a:p>
        </p:txBody>
      </p:sp>
      <p:sp>
        <p:nvSpPr>
          <p:cNvPr id="4" name="Picture Placeholder 3">
            <a:extLst>
              <a:ext uri="{FF2B5EF4-FFF2-40B4-BE49-F238E27FC236}">
                <a16:creationId xmlns:a16="http://schemas.microsoft.com/office/drawing/2014/main" id="{3D4C5CF9-10AA-8747-7064-6A925F453B05}"/>
              </a:ext>
            </a:extLst>
          </p:cNvPr>
          <p:cNvSpPr>
            <a:spLocks noGrp="1"/>
          </p:cNvSpPr>
          <p:nvPr>
            <p:ph type="pic" sz="quarter" idx="10"/>
          </p:nvPr>
        </p:nvSpPr>
        <p:spPr>
          <a:xfrm>
            <a:off x="550862" y="3429000"/>
            <a:ext cx="6952179" cy="3429000"/>
          </a:xfrm>
          <a:prstGeom prst="rect">
            <a:avLst/>
          </a:prstGeom>
          <a:solidFill>
            <a:schemeClr val="accent1">
              <a:lumMod val="20000"/>
              <a:lumOff val="80000"/>
            </a:schemeClr>
          </a:solidFill>
        </p:spPr>
        <p:txBody>
          <a:bodyPr anchor="ctr"/>
          <a:lstStyle>
            <a:lvl1pPr marL="0" indent="0" algn="ctr">
              <a:buNone/>
              <a:defRPr sz="1400"/>
            </a:lvl1pPr>
          </a:lstStyle>
          <a:p>
            <a:endParaRPr lang="en-ID"/>
          </a:p>
        </p:txBody>
      </p:sp>
      <p:sp>
        <p:nvSpPr>
          <p:cNvPr id="5" name="Text Placeholder 5">
            <a:extLst>
              <a:ext uri="{FF2B5EF4-FFF2-40B4-BE49-F238E27FC236}">
                <a16:creationId xmlns:a16="http://schemas.microsoft.com/office/drawing/2014/main" id="{CF421A03-EBB9-E8A0-A75A-B02C2B24E471}"/>
              </a:ext>
            </a:extLst>
          </p:cNvPr>
          <p:cNvSpPr>
            <a:spLocks noGrp="1"/>
          </p:cNvSpPr>
          <p:nvPr>
            <p:ph type="body" sz="quarter" idx="12"/>
          </p:nvPr>
        </p:nvSpPr>
        <p:spPr>
          <a:xfrm>
            <a:off x="8053905" y="549275"/>
            <a:ext cx="3587236" cy="360000"/>
          </a:xfrm>
          <a:prstGeom prst="rect">
            <a:avLst/>
          </a:prstGeom>
        </p:spPr>
        <p:txBody>
          <a:bodyPr anchor="ctr">
            <a:normAutofit/>
          </a:bodyPr>
          <a:lstStyle>
            <a:lvl1pPr marL="0" indent="0" algn="l">
              <a:lnSpc>
                <a:spcPct val="120000"/>
              </a:lnSpc>
              <a:buNone/>
              <a:defRPr sz="140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E620C953-7D7C-35D3-0E62-253A6D9C6299}"/>
              </a:ext>
            </a:extLst>
          </p:cNvPr>
          <p:cNvSpPr>
            <a:spLocks noGrp="1"/>
          </p:cNvSpPr>
          <p:nvPr>
            <p:ph type="body" sz="quarter" idx="13"/>
          </p:nvPr>
        </p:nvSpPr>
        <p:spPr>
          <a:xfrm>
            <a:off x="8053904" y="955674"/>
            <a:ext cx="3587236" cy="2314016"/>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6" name="Text Placeholder 5">
            <a:extLst>
              <a:ext uri="{FF2B5EF4-FFF2-40B4-BE49-F238E27FC236}">
                <a16:creationId xmlns:a16="http://schemas.microsoft.com/office/drawing/2014/main" id="{D047D360-931B-4B02-DF7F-22B40E3F0FAF}"/>
              </a:ext>
            </a:extLst>
          </p:cNvPr>
          <p:cNvSpPr>
            <a:spLocks noGrp="1"/>
          </p:cNvSpPr>
          <p:nvPr>
            <p:ph type="body" sz="quarter" idx="14"/>
          </p:nvPr>
        </p:nvSpPr>
        <p:spPr>
          <a:xfrm>
            <a:off x="8053903" y="3589059"/>
            <a:ext cx="3587236" cy="360000"/>
          </a:xfrm>
          <a:prstGeom prst="rect">
            <a:avLst/>
          </a:prstGeom>
        </p:spPr>
        <p:txBody>
          <a:bodyPr anchor="ctr">
            <a:normAutofit/>
          </a:bodyPr>
          <a:lstStyle>
            <a:lvl1pPr marL="0" indent="0" algn="l">
              <a:lnSpc>
                <a:spcPct val="120000"/>
              </a:lnSpc>
              <a:buNone/>
              <a:defRPr sz="140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7" name="Text Placeholder 5">
            <a:extLst>
              <a:ext uri="{FF2B5EF4-FFF2-40B4-BE49-F238E27FC236}">
                <a16:creationId xmlns:a16="http://schemas.microsoft.com/office/drawing/2014/main" id="{FC03BD29-6455-7ADC-E781-64D001078BE5}"/>
              </a:ext>
            </a:extLst>
          </p:cNvPr>
          <p:cNvSpPr>
            <a:spLocks noGrp="1"/>
          </p:cNvSpPr>
          <p:nvPr>
            <p:ph type="body" sz="quarter" idx="15"/>
          </p:nvPr>
        </p:nvSpPr>
        <p:spPr>
          <a:xfrm>
            <a:off x="8053902" y="3994710"/>
            <a:ext cx="3587236" cy="2314016"/>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395127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ED0F9B-1932-6896-466C-D64BA828EC15}"/>
              </a:ext>
            </a:extLst>
          </p:cNvPr>
          <p:cNvSpPr/>
          <p:nvPr userDrawn="1"/>
        </p:nvSpPr>
        <p:spPr>
          <a:xfrm>
            <a:off x="6096001" y="3429000"/>
            <a:ext cx="6096000" cy="34290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itle 1">
            <a:extLst>
              <a:ext uri="{FF2B5EF4-FFF2-40B4-BE49-F238E27FC236}">
                <a16:creationId xmlns:a16="http://schemas.microsoft.com/office/drawing/2014/main" id="{788C0BAD-62F8-8DBF-08BD-F3D4D231474E}"/>
              </a:ext>
            </a:extLst>
          </p:cNvPr>
          <p:cNvSpPr>
            <a:spLocks noGrp="1"/>
          </p:cNvSpPr>
          <p:nvPr>
            <p:ph type="title"/>
          </p:nvPr>
        </p:nvSpPr>
        <p:spPr>
          <a:xfrm>
            <a:off x="550863" y="549275"/>
            <a:ext cx="5545137" cy="2330450"/>
          </a:xfrm>
          <a:prstGeom prst="rect">
            <a:avLst/>
          </a:prstGeom>
        </p:spPr>
        <p:txBody>
          <a:bodyPr anchor="ctr"/>
          <a:lstStyle>
            <a:lvl1pPr algn="l">
              <a:defRPr>
                <a:solidFill>
                  <a:schemeClr val="tx1">
                    <a:lumMod val="85000"/>
                    <a:lumOff val="15000"/>
                  </a:schemeClr>
                </a:solidFill>
              </a:defRPr>
            </a:lvl1pPr>
          </a:lstStyle>
          <a:p>
            <a:r>
              <a:rPr lang="en-US" dirty="0"/>
              <a:t>Click to edit Master title style</a:t>
            </a:r>
            <a:endParaRPr lang="en-ID" dirty="0"/>
          </a:p>
        </p:txBody>
      </p:sp>
      <p:sp>
        <p:nvSpPr>
          <p:cNvPr id="4" name="Text Placeholder 5">
            <a:extLst>
              <a:ext uri="{FF2B5EF4-FFF2-40B4-BE49-F238E27FC236}">
                <a16:creationId xmlns:a16="http://schemas.microsoft.com/office/drawing/2014/main" id="{FF15D25B-820B-156A-3645-D86E2556A8DA}"/>
              </a:ext>
            </a:extLst>
          </p:cNvPr>
          <p:cNvSpPr>
            <a:spLocks noGrp="1"/>
          </p:cNvSpPr>
          <p:nvPr>
            <p:ph type="body" sz="quarter" idx="12"/>
          </p:nvPr>
        </p:nvSpPr>
        <p:spPr>
          <a:xfrm>
            <a:off x="550863" y="4413250"/>
            <a:ext cx="4994274" cy="1895474"/>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cxnSp>
        <p:nvCxnSpPr>
          <p:cNvPr id="7" name="Straight Connector 6">
            <a:extLst>
              <a:ext uri="{FF2B5EF4-FFF2-40B4-BE49-F238E27FC236}">
                <a16:creationId xmlns:a16="http://schemas.microsoft.com/office/drawing/2014/main" id="{D5453C8F-F0F1-1099-79AA-AF1ACBB99C77}"/>
              </a:ext>
            </a:extLst>
          </p:cNvPr>
          <p:cNvCxnSpPr>
            <a:cxnSpLocks/>
          </p:cNvCxnSpPr>
          <p:nvPr userDrawn="1"/>
        </p:nvCxnSpPr>
        <p:spPr>
          <a:xfrm flipH="1">
            <a:off x="0" y="3429000"/>
            <a:ext cx="622004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22764C-29F8-352B-1FEF-C94B5FF717FB}"/>
              </a:ext>
            </a:extLst>
          </p:cNvPr>
          <p:cNvCxnSpPr>
            <a:cxnSpLocks/>
          </p:cNvCxnSpPr>
          <p:nvPr userDrawn="1"/>
        </p:nvCxnSpPr>
        <p:spPr>
          <a:xfrm flipV="1">
            <a:off x="6096001" y="0"/>
            <a:ext cx="0" cy="3429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A0730728-BA5D-6ABE-8950-B7C4CD061277}"/>
              </a:ext>
            </a:extLst>
          </p:cNvPr>
          <p:cNvSpPr>
            <a:spLocks noGrp="1"/>
          </p:cNvSpPr>
          <p:nvPr>
            <p:ph type="body" sz="quarter" idx="15"/>
          </p:nvPr>
        </p:nvSpPr>
        <p:spPr>
          <a:xfrm>
            <a:off x="550863" y="3978274"/>
            <a:ext cx="4994274" cy="360000"/>
          </a:xfrm>
          <a:prstGeom prst="rect">
            <a:avLst/>
          </a:prstGeom>
        </p:spPr>
        <p:txBody>
          <a:bodyPr anchor="t">
            <a:norm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0" name="Text Placeholder 5">
            <a:extLst>
              <a:ext uri="{FF2B5EF4-FFF2-40B4-BE49-F238E27FC236}">
                <a16:creationId xmlns:a16="http://schemas.microsoft.com/office/drawing/2014/main" id="{54D69608-7CD7-CDA4-432C-F440FF357638}"/>
              </a:ext>
            </a:extLst>
          </p:cNvPr>
          <p:cNvSpPr>
            <a:spLocks noGrp="1"/>
          </p:cNvSpPr>
          <p:nvPr>
            <p:ph type="body" sz="quarter" idx="16"/>
          </p:nvPr>
        </p:nvSpPr>
        <p:spPr>
          <a:xfrm>
            <a:off x="6646866" y="4413250"/>
            <a:ext cx="4994274" cy="1893420"/>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1" name="Text Placeholder 5">
            <a:extLst>
              <a:ext uri="{FF2B5EF4-FFF2-40B4-BE49-F238E27FC236}">
                <a16:creationId xmlns:a16="http://schemas.microsoft.com/office/drawing/2014/main" id="{0292190A-DFB1-DD0F-F6CF-B573B68D374A}"/>
              </a:ext>
            </a:extLst>
          </p:cNvPr>
          <p:cNvSpPr>
            <a:spLocks noGrp="1"/>
          </p:cNvSpPr>
          <p:nvPr>
            <p:ph type="body" sz="quarter" idx="17"/>
          </p:nvPr>
        </p:nvSpPr>
        <p:spPr>
          <a:xfrm>
            <a:off x="6646866" y="3976220"/>
            <a:ext cx="4994274"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2" name="Text Placeholder 5">
            <a:extLst>
              <a:ext uri="{FF2B5EF4-FFF2-40B4-BE49-F238E27FC236}">
                <a16:creationId xmlns:a16="http://schemas.microsoft.com/office/drawing/2014/main" id="{50E931C2-A398-6AE3-BE1F-0BDF8CDBD74C}"/>
              </a:ext>
            </a:extLst>
          </p:cNvPr>
          <p:cNvSpPr>
            <a:spLocks noGrp="1"/>
          </p:cNvSpPr>
          <p:nvPr>
            <p:ph type="body" sz="quarter" idx="18"/>
          </p:nvPr>
        </p:nvSpPr>
        <p:spPr>
          <a:xfrm>
            <a:off x="6646863" y="986304"/>
            <a:ext cx="4994274" cy="1893420"/>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3" name="Text Placeholder 5">
            <a:extLst>
              <a:ext uri="{FF2B5EF4-FFF2-40B4-BE49-F238E27FC236}">
                <a16:creationId xmlns:a16="http://schemas.microsoft.com/office/drawing/2014/main" id="{13867C3F-EB64-F016-29BE-C89F700C3FF8}"/>
              </a:ext>
            </a:extLst>
          </p:cNvPr>
          <p:cNvSpPr>
            <a:spLocks noGrp="1"/>
          </p:cNvSpPr>
          <p:nvPr>
            <p:ph type="body" sz="quarter" idx="19"/>
          </p:nvPr>
        </p:nvSpPr>
        <p:spPr>
          <a:xfrm>
            <a:off x="6646863" y="549274"/>
            <a:ext cx="4994274"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264418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CFFF-D197-F680-1E68-248441936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E4619-26BC-2045-4B72-3EA764D13B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665B7-10CD-B77D-BE98-DD7E379E56F2}"/>
              </a:ext>
            </a:extLst>
          </p:cNvPr>
          <p:cNvSpPr>
            <a:spLocks noGrp="1"/>
          </p:cNvSpPr>
          <p:nvPr>
            <p:ph type="dt" sz="half" idx="10"/>
          </p:nvPr>
        </p:nvSpPr>
        <p:spPr/>
        <p:txBody>
          <a:bodyPr/>
          <a:lstStyle/>
          <a:p>
            <a:fld id="{E18D9A68-083F-4EB6-BD6C-F0CA62EBD257}" type="datetime1">
              <a:rPr lang="en-US" smtClean="0"/>
              <a:t>12/8/2024</a:t>
            </a:fld>
            <a:endParaRPr lang="en-US"/>
          </a:p>
        </p:txBody>
      </p:sp>
      <p:sp>
        <p:nvSpPr>
          <p:cNvPr id="5" name="Footer Placeholder 4">
            <a:extLst>
              <a:ext uri="{FF2B5EF4-FFF2-40B4-BE49-F238E27FC236}">
                <a16:creationId xmlns:a16="http://schemas.microsoft.com/office/drawing/2014/main" id="{4A0F4778-3881-A128-4901-BE4E51C15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634B6-82B5-2848-B558-BD0F70F52027}"/>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209643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lumn(4)">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1230AE0-6C7F-4620-8410-EFE6D1DFE7CE}"/>
              </a:ext>
            </a:extLst>
          </p:cNvPr>
          <p:cNvSpPr/>
          <p:nvPr userDrawn="1"/>
        </p:nvSpPr>
        <p:spPr>
          <a:xfrm rot="10800000">
            <a:off x="5883268" y="549274"/>
            <a:ext cx="6308731" cy="6308725"/>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510FE9F7-C154-4314-AE66-194623BD340D}"/>
              </a:ext>
            </a:extLst>
          </p:cNvPr>
          <p:cNvSpPr>
            <a:spLocks noGrp="1"/>
          </p:cNvSpPr>
          <p:nvPr>
            <p:ph type="title"/>
          </p:nvPr>
        </p:nvSpPr>
        <p:spPr>
          <a:xfrm>
            <a:off x="550864" y="549275"/>
            <a:ext cx="5332405" cy="2879725"/>
          </a:xfrm>
          <a:prstGeom prst="rect">
            <a:avLst/>
          </a:prstGeom>
        </p:spPr>
        <p:txBody>
          <a:bodyPr anchor="b"/>
          <a:lstStyle>
            <a:lvl1pPr>
              <a:defRPr>
                <a:solidFill>
                  <a:schemeClr val="tx1">
                    <a:lumMod val="85000"/>
                    <a:lumOff val="15000"/>
                  </a:schemeClr>
                </a:solidFill>
              </a:defRPr>
            </a:lvl1pPr>
          </a:lstStyle>
          <a:p>
            <a:r>
              <a:rPr lang="en-US" dirty="0"/>
              <a:t>Click to edit Master title style</a:t>
            </a:r>
            <a:endParaRPr lang="en-ID" dirty="0"/>
          </a:p>
        </p:txBody>
      </p:sp>
      <p:sp>
        <p:nvSpPr>
          <p:cNvPr id="5" name="Text Placeholder 5">
            <a:extLst>
              <a:ext uri="{FF2B5EF4-FFF2-40B4-BE49-F238E27FC236}">
                <a16:creationId xmlns:a16="http://schemas.microsoft.com/office/drawing/2014/main" id="{CA482F9F-1C6B-D116-4A91-3496683445D0}"/>
              </a:ext>
            </a:extLst>
          </p:cNvPr>
          <p:cNvSpPr>
            <a:spLocks noGrp="1"/>
          </p:cNvSpPr>
          <p:nvPr>
            <p:ph type="body" sz="quarter" idx="12"/>
          </p:nvPr>
        </p:nvSpPr>
        <p:spPr>
          <a:xfrm>
            <a:off x="550863" y="4152899"/>
            <a:ext cx="5332406" cy="1985099"/>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A64D6732-7D26-F6D0-37F1-72DEBAEC7991}"/>
              </a:ext>
            </a:extLst>
          </p:cNvPr>
          <p:cNvSpPr>
            <a:spLocks noGrp="1"/>
          </p:cNvSpPr>
          <p:nvPr>
            <p:ph type="body" sz="quarter" idx="15"/>
          </p:nvPr>
        </p:nvSpPr>
        <p:spPr>
          <a:xfrm>
            <a:off x="550863" y="3722329"/>
            <a:ext cx="5332406"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22329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274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2853B8E2-D84C-42C9-9D3C-693C30C3932B}" type="datetime1">
              <a:rPr lang="en-US" smtClean="0"/>
              <a:t>12/8/2024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4AD03601-8849-4E2F-82F8-3169976343E3}" type="datetime1">
              <a:rPr lang="en-US" smtClean="0"/>
              <a:t>12/8/2024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4" name="Text Placeholder 4">
            <a:extLst>
              <a:ext uri="{FF2B5EF4-FFF2-40B4-BE49-F238E27FC236}">
                <a16:creationId xmlns:a16="http://schemas.microsoft.com/office/drawing/2014/main" id="{BCF0EF8A-8E89-5941-E659-6D3EDC022C5E}"/>
              </a:ext>
            </a:extLst>
          </p:cNvPr>
          <p:cNvSpPr>
            <a:spLocks noGrp="1"/>
          </p:cNvSpPr>
          <p:nvPr>
            <p:ph type="body" sz="quarter" idx="22"/>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03A9B4A0-BE9E-40FB-888F-0BFE3419F9CE}" type="datetime1">
              <a:rPr lang="en-US" smtClean="0"/>
              <a:t>12/8/2024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02661131-30B5-4A37-A397-B77185C1EEBE}" type="datetime1">
              <a:rPr lang="en-US" smtClean="0"/>
              <a:t>12/8/2024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826241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4095664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0BC342AF-36C8-41BA-8963-32EA9B98912E}" type="datetime1">
              <a:rPr lang="en-US" smtClean="0"/>
              <a:t>12/8/2024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6" y="2185521"/>
            <a:ext cx="5334003"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5334002" cy="2044898"/>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782209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2324234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lumns(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B02102FA-04D9-4924-822C-3A120B18F0B0}" type="datetime1">
              <a:rPr lang="en-US" smtClean="0"/>
              <a:t>12/8/2024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ext Placeholder 4">
            <a:extLst>
              <a:ext uri="{FF2B5EF4-FFF2-40B4-BE49-F238E27FC236}">
                <a16:creationId xmlns:a16="http://schemas.microsoft.com/office/drawing/2014/main" id="{2F0CE5D4-3197-A443-4B27-A8ED4558059A}"/>
              </a:ext>
            </a:extLst>
          </p:cNvPr>
          <p:cNvSpPr>
            <a:spLocks noGrp="1"/>
          </p:cNvSpPr>
          <p:nvPr>
            <p:ph type="body" sz="quarter" idx="23"/>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olumns(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8F76FA0E-6419-4D96-B0B3-C3BC330A64D6}" type="datetime1">
              <a:rPr lang="en-US" smtClean="0"/>
              <a:t>12/8/2024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362553"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1B5B0A13-E5F3-49EA-B817-A32F1132D133}" type="datetime1">
              <a:rPr lang="en-US" smtClean="0"/>
              <a:t>12/8/2024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772F-7FA5-4E72-A0CA-FA892E3E5F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3808A1-ECFC-762E-8452-9A524ED209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1BB670-DF00-46BA-CBDA-3B7AFDC6D38E}"/>
              </a:ext>
            </a:extLst>
          </p:cNvPr>
          <p:cNvSpPr>
            <a:spLocks noGrp="1"/>
          </p:cNvSpPr>
          <p:nvPr>
            <p:ph type="dt" sz="half" idx="10"/>
          </p:nvPr>
        </p:nvSpPr>
        <p:spPr/>
        <p:txBody>
          <a:bodyPr/>
          <a:lstStyle/>
          <a:p>
            <a:fld id="{CBC414AB-5683-4B4A-B2F0-52F76139BA51}" type="datetime1">
              <a:rPr lang="en-US" smtClean="0"/>
              <a:t>12/8/2024</a:t>
            </a:fld>
            <a:endParaRPr lang="en-US"/>
          </a:p>
        </p:txBody>
      </p:sp>
      <p:sp>
        <p:nvSpPr>
          <p:cNvPr id="5" name="Footer Placeholder 4">
            <a:extLst>
              <a:ext uri="{FF2B5EF4-FFF2-40B4-BE49-F238E27FC236}">
                <a16:creationId xmlns:a16="http://schemas.microsoft.com/office/drawing/2014/main" id="{E2BD548A-6A19-EFD2-C3C0-5F23235CF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31BAA-924D-9D9A-3773-4AD1D1A0D5B1}"/>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251447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58AB9E04-8849-411E-BBD9-5A2E283EE42C}" type="datetime1">
              <a:rPr lang="en-US" smtClean="0"/>
              <a:t>12/8/2024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DE31D026-E075-4F69-9D5F-1672EC16EF4D}" type="datetime1">
              <a:rPr lang="en-US" smtClean="0"/>
              <a:t>12/8/2024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42B930B2-661D-4F6F-AD34-2EA40FF1CD55}" type="datetime1">
              <a:rPr lang="en-US" smtClean="0"/>
              <a:t>12/8/2024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8311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12/11/2024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4" name="Text Placeholder 4">
            <a:extLst>
              <a:ext uri="{FF2B5EF4-FFF2-40B4-BE49-F238E27FC236}">
                <a16:creationId xmlns:a16="http://schemas.microsoft.com/office/drawing/2014/main" id="{BCF0EF8A-8E89-5941-E659-6D3EDC022C5E}"/>
              </a:ext>
            </a:extLst>
          </p:cNvPr>
          <p:cNvSpPr>
            <a:spLocks noGrp="1"/>
          </p:cNvSpPr>
          <p:nvPr>
            <p:ph type="body" sz="quarter" idx="22"/>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826241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4095664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6" y="2185521"/>
            <a:ext cx="5334003"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5334002" cy="2044898"/>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782209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2324234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olumns(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ext Placeholder 4">
            <a:extLst>
              <a:ext uri="{FF2B5EF4-FFF2-40B4-BE49-F238E27FC236}">
                <a16:creationId xmlns:a16="http://schemas.microsoft.com/office/drawing/2014/main" id="{2F0CE5D4-3197-A443-4B27-A8ED4558059A}"/>
              </a:ext>
            </a:extLst>
          </p:cNvPr>
          <p:cNvSpPr>
            <a:spLocks noGrp="1"/>
          </p:cNvSpPr>
          <p:nvPr>
            <p:ph type="body" sz="quarter" idx="23"/>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4230-1EAC-64E3-7809-C9199DDD7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E1927-61C6-C4ED-FCE0-A941C97D4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483F3F-2536-6AB0-12E3-BFD5DE38C1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A54C78-2CCB-98DD-7D5C-540275152F3B}"/>
              </a:ext>
            </a:extLst>
          </p:cNvPr>
          <p:cNvSpPr>
            <a:spLocks noGrp="1"/>
          </p:cNvSpPr>
          <p:nvPr>
            <p:ph type="dt" sz="half" idx="10"/>
          </p:nvPr>
        </p:nvSpPr>
        <p:spPr/>
        <p:txBody>
          <a:bodyPr/>
          <a:lstStyle/>
          <a:p>
            <a:fld id="{89118AE4-9440-4F8C-A143-E67E6F8CFC8E}" type="datetime1">
              <a:rPr lang="en-US" smtClean="0"/>
              <a:t>12/8/2024</a:t>
            </a:fld>
            <a:endParaRPr lang="en-US"/>
          </a:p>
        </p:txBody>
      </p:sp>
      <p:sp>
        <p:nvSpPr>
          <p:cNvPr id="6" name="Footer Placeholder 5">
            <a:extLst>
              <a:ext uri="{FF2B5EF4-FFF2-40B4-BE49-F238E27FC236}">
                <a16:creationId xmlns:a16="http://schemas.microsoft.com/office/drawing/2014/main" id="{556703C2-143A-4741-9443-E5FD94358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9E1301-3E4C-C53F-A993-AB8D616F38A7}"/>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204517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olumns(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362553"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12/11/2024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27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9E6F-E9C9-FE17-C7A2-43E3E41AAE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614C64-6BD3-4DC1-DE1D-87D81C5A24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F8E180-9DE1-C258-EEFF-A9B9379FA3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FE00D3-297F-BC8C-5949-5AB29C2B2E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6D297A-1B18-E595-3673-9DD8844C57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020ACE-79DA-F706-009C-D326F5682EAF}"/>
              </a:ext>
            </a:extLst>
          </p:cNvPr>
          <p:cNvSpPr>
            <a:spLocks noGrp="1"/>
          </p:cNvSpPr>
          <p:nvPr>
            <p:ph type="dt" sz="half" idx="10"/>
          </p:nvPr>
        </p:nvSpPr>
        <p:spPr/>
        <p:txBody>
          <a:bodyPr/>
          <a:lstStyle/>
          <a:p>
            <a:fld id="{0C21FBE5-FDAD-4F85-8C86-FAF0798F326E}" type="datetime1">
              <a:rPr lang="en-US" smtClean="0"/>
              <a:t>12/8/2024</a:t>
            </a:fld>
            <a:endParaRPr lang="en-US"/>
          </a:p>
        </p:txBody>
      </p:sp>
      <p:sp>
        <p:nvSpPr>
          <p:cNvPr id="8" name="Footer Placeholder 7">
            <a:extLst>
              <a:ext uri="{FF2B5EF4-FFF2-40B4-BE49-F238E27FC236}">
                <a16:creationId xmlns:a16="http://schemas.microsoft.com/office/drawing/2014/main" id="{38BC8C4B-5239-9B47-7A14-59048F6C18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7E18F6-8012-C9BF-1203-6D95335DB49D}"/>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306734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E67A-2058-3D80-4B98-278027EC9B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3FFAA-8E17-DF92-FB45-4EDF083DF1C7}"/>
              </a:ext>
            </a:extLst>
          </p:cNvPr>
          <p:cNvSpPr>
            <a:spLocks noGrp="1"/>
          </p:cNvSpPr>
          <p:nvPr>
            <p:ph type="dt" sz="half" idx="10"/>
          </p:nvPr>
        </p:nvSpPr>
        <p:spPr/>
        <p:txBody>
          <a:bodyPr/>
          <a:lstStyle/>
          <a:p>
            <a:fld id="{758AA213-1C79-45A2-8402-41D8F5329EB6}" type="datetime1">
              <a:rPr lang="en-US" smtClean="0"/>
              <a:t>12/8/2024</a:t>
            </a:fld>
            <a:endParaRPr lang="en-US"/>
          </a:p>
        </p:txBody>
      </p:sp>
      <p:sp>
        <p:nvSpPr>
          <p:cNvPr id="4" name="Footer Placeholder 3">
            <a:extLst>
              <a:ext uri="{FF2B5EF4-FFF2-40B4-BE49-F238E27FC236}">
                <a16:creationId xmlns:a16="http://schemas.microsoft.com/office/drawing/2014/main" id="{EE84ECB7-FABD-83A7-9CC5-C5D78270A4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23BA85-54B8-1EBE-D638-3F1D03481EDA}"/>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3776313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7F4469-EABF-04E0-3EB8-3E515A25CBEF}"/>
              </a:ext>
            </a:extLst>
          </p:cNvPr>
          <p:cNvSpPr>
            <a:spLocks noGrp="1"/>
          </p:cNvSpPr>
          <p:nvPr>
            <p:ph type="dt" sz="half" idx="10"/>
          </p:nvPr>
        </p:nvSpPr>
        <p:spPr/>
        <p:txBody>
          <a:bodyPr/>
          <a:lstStyle/>
          <a:p>
            <a:fld id="{A10A6FA8-B668-4491-86C1-902F89074B61}" type="datetime1">
              <a:rPr lang="en-US" smtClean="0"/>
              <a:t>12/8/2024</a:t>
            </a:fld>
            <a:endParaRPr lang="en-US"/>
          </a:p>
        </p:txBody>
      </p:sp>
      <p:sp>
        <p:nvSpPr>
          <p:cNvPr id="3" name="Footer Placeholder 2">
            <a:extLst>
              <a:ext uri="{FF2B5EF4-FFF2-40B4-BE49-F238E27FC236}">
                <a16:creationId xmlns:a16="http://schemas.microsoft.com/office/drawing/2014/main" id="{16944797-3002-2925-1494-2E95ADEAB0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EBDA8D-4F16-F336-2A46-FA047379058E}"/>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816363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E246-AA5C-5875-EA0C-2369A895B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8D3443-5685-F3A8-F5BC-B62A8B78C2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65B014-FBEF-8851-87FC-F914E52DC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7A751-096B-6444-1D06-54179694B03A}"/>
              </a:ext>
            </a:extLst>
          </p:cNvPr>
          <p:cNvSpPr>
            <a:spLocks noGrp="1"/>
          </p:cNvSpPr>
          <p:nvPr>
            <p:ph type="dt" sz="half" idx="10"/>
          </p:nvPr>
        </p:nvSpPr>
        <p:spPr/>
        <p:txBody>
          <a:bodyPr/>
          <a:lstStyle/>
          <a:p>
            <a:fld id="{8AC2CBAC-D222-47EB-93D3-B8A4C5B28110}" type="datetime1">
              <a:rPr lang="en-US" smtClean="0"/>
              <a:t>12/8/2024</a:t>
            </a:fld>
            <a:endParaRPr lang="en-US"/>
          </a:p>
        </p:txBody>
      </p:sp>
      <p:sp>
        <p:nvSpPr>
          <p:cNvPr id="6" name="Footer Placeholder 5">
            <a:extLst>
              <a:ext uri="{FF2B5EF4-FFF2-40B4-BE49-F238E27FC236}">
                <a16:creationId xmlns:a16="http://schemas.microsoft.com/office/drawing/2014/main" id="{70E7CB2B-0962-A210-411F-8A33C07247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2F152-E586-4A09-9962-19C6CC3D344C}"/>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81751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8AB7-4C12-966F-CD02-3B3866667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F38F78-2562-1104-37E7-79F006F6B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BC7C64-089D-3A72-7CB1-8E1A85A03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0717A-31B0-D1F7-416F-C42CDFBD030D}"/>
              </a:ext>
            </a:extLst>
          </p:cNvPr>
          <p:cNvSpPr>
            <a:spLocks noGrp="1"/>
          </p:cNvSpPr>
          <p:nvPr>
            <p:ph type="dt" sz="half" idx="10"/>
          </p:nvPr>
        </p:nvSpPr>
        <p:spPr/>
        <p:txBody>
          <a:bodyPr/>
          <a:lstStyle/>
          <a:p>
            <a:fld id="{57036664-F3AF-4D71-A6A4-05265E17251A}" type="datetime1">
              <a:rPr lang="en-US" smtClean="0"/>
              <a:t>12/8/2024</a:t>
            </a:fld>
            <a:endParaRPr lang="en-US"/>
          </a:p>
        </p:txBody>
      </p:sp>
      <p:sp>
        <p:nvSpPr>
          <p:cNvPr id="6" name="Footer Placeholder 5">
            <a:extLst>
              <a:ext uri="{FF2B5EF4-FFF2-40B4-BE49-F238E27FC236}">
                <a16:creationId xmlns:a16="http://schemas.microsoft.com/office/drawing/2014/main" id="{E2AEFAAC-785F-6FF0-0F7C-BF04DD23AB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1047A-C447-C0E2-B267-97301E3942A2}"/>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48123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E1087-0FD3-551E-542E-E2BC3133E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59B9D0-CFC2-5A87-5AFA-14AB06D82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AF446F-6AB3-8C3D-9E2C-DC754E2983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A9D58-6521-4FD3-91C5-FE2C40196D5C}" type="datetime1">
              <a:rPr lang="en-US" smtClean="0"/>
              <a:t>12/8/2024</a:t>
            </a:fld>
            <a:endParaRPr lang="en-US"/>
          </a:p>
        </p:txBody>
      </p:sp>
      <p:sp>
        <p:nvSpPr>
          <p:cNvPr id="5" name="Footer Placeholder 4">
            <a:extLst>
              <a:ext uri="{FF2B5EF4-FFF2-40B4-BE49-F238E27FC236}">
                <a16:creationId xmlns:a16="http://schemas.microsoft.com/office/drawing/2014/main" id="{BAE355F1-5E97-E83A-8789-67B23763B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976F60-953D-F788-278E-C04153D3F4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3272F-6FEA-40AA-BB85-A8C08EC136F8}" type="slidenum">
              <a:rPr lang="en-US" smtClean="0"/>
              <a:t>‹#›</a:t>
            </a:fld>
            <a:endParaRPr lang="en-US"/>
          </a:p>
        </p:txBody>
      </p:sp>
    </p:spTree>
    <p:extLst>
      <p:ext uri="{BB962C8B-B14F-4D97-AF65-F5344CB8AC3E}">
        <p14:creationId xmlns:p14="http://schemas.microsoft.com/office/powerpoint/2010/main" val="3228763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CAB1D-7C61-B1A0-AB2C-B508F78900A7}"/>
              </a:ext>
            </a:extLst>
          </p:cNvPr>
          <p:cNvSpPr>
            <a:spLocks noGrp="1"/>
          </p:cNvSpPr>
          <p:nvPr>
            <p:ph type="title"/>
          </p:nvPr>
        </p:nvSpPr>
        <p:spPr>
          <a:xfrm>
            <a:off x="550862" y="549275"/>
            <a:ext cx="11090276"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FD98A34-8A43-A6AC-9593-C4AE4F032ACD}"/>
              </a:ext>
            </a:extLst>
          </p:cNvPr>
          <p:cNvSpPr>
            <a:spLocks noGrp="1"/>
          </p:cNvSpPr>
          <p:nvPr>
            <p:ph type="body" idx="1"/>
          </p:nvPr>
        </p:nvSpPr>
        <p:spPr>
          <a:xfrm>
            <a:off x="550862" y="1874838"/>
            <a:ext cx="11090276" cy="4433887"/>
          </a:xfrm>
          <a:prstGeom prst="rect">
            <a:avLst/>
          </a:prstGeom>
        </p:spPr>
        <p:txBody>
          <a:bodyPr vert="horz" lIns="91440" tIns="45720" rIns="91440" bIns="45720" rtlCol="0">
            <a:normAutofit/>
          </a:bodyPr>
          <a:lstStyle/>
          <a:p>
            <a:pPr lvl="0"/>
            <a:r>
              <a:rPr lang="en-US" dirty="0"/>
              <a:t>Click to edit Master text styles</a:t>
            </a:r>
          </a:p>
          <a:p>
            <a:pPr lvl="1"/>
            <a:r>
              <a:rPr lang="en-US" dirty="0"/>
              <a:t>Click to edit Master text styles</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3486867614"/>
      </p:ext>
    </p:extLst>
  </p:cSld>
  <p:clrMap bg1="lt1" tx1="dk1" bg2="lt2" tx2="dk2" accent1="accent1" accent2="accent2" accent3="accent3" accent4="accent4" accent5="accent5" accent6="accent6" hlink="hlink" folHlink="folHlink"/>
  <p:sldLayoutIdLst>
    <p:sldLayoutId id="2147483794" r:id="rId1"/>
    <p:sldLayoutId id="2147483805" r:id="rId2"/>
    <p:sldLayoutId id="2147483809" r:id="rId3"/>
    <p:sldLayoutId id="2147483811" r:id="rId4"/>
    <p:sldLayoutId id="2147483814" r:id="rId5"/>
    <p:sldLayoutId id="2147483817" r:id="rId6"/>
    <p:sldLayoutId id="2147483850" r:id="rId7"/>
    <p:sldLayoutId id="2147483851" r:id="rId8"/>
    <p:sldLayoutId id="2147483834" r:id="rId9"/>
    <p:sldLayoutId id="214748385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0" indent="0" algn="l" defTabSz="914377" rtl="0" eaLnBrk="1" latinLnBrk="0" hangingPunct="1">
        <a:lnSpc>
          <a:spcPct val="120000"/>
        </a:lnSpc>
        <a:spcBef>
          <a:spcPts val="1000"/>
        </a:spcBef>
        <a:buFont typeface="Arial" panose="020B0604020202020204" pitchFamily="34" charset="0"/>
        <a:buNone/>
        <a:defRPr sz="1200" b="1" kern="1200">
          <a:solidFill>
            <a:schemeClr val="tx1">
              <a:lumMod val="85000"/>
              <a:lumOff val="15000"/>
            </a:schemeClr>
          </a:solidFill>
          <a:latin typeface="+mn-lt"/>
          <a:ea typeface="+mn-ea"/>
          <a:cs typeface="+mn-cs"/>
        </a:defRPr>
      </a:lvl1pPr>
      <a:lvl2pPr marL="457189" indent="0" algn="l" defTabSz="914377" rtl="0" eaLnBrk="1" latinLnBrk="0" hangingPunct="1">
        <a:lnSpc>
          <a:spcPct val="120000"/>
        </a:lnSpc>
        <a:spcBef>
          <a:spcPts val="500"/>
        </a:spcBef>
        <a:buFont typeface="Arial" panose="020B0604020202020204" pitchFamily="34" charset="0"/>
        <a:buNone/>
        <a:defRPr sz="1100" kern="1200">
          <a:solidFill>
            <a:schemeClr val="tx1">
              <a:lumMod val="85000"/>
              <a:lumOff val="15000"/>
            </a:schemeClr>
          </a:solidFill>
          <a:latin typeface="+mn-lt"/>
          <a:ea typeface="+mn-ea"/>
          <a:cs typeface="+mn-cs"/>
        </a:defRPr>
      </a:lvl2pPr>
      <a:lvl3pPr marL="914377" indent="0" algn="l" defTabSz="914377" rtl="0" eaLnBrk="1" latinLnBrk="0" hangingPunct="1">
        <a:lnSpc>
          <a:spcPct val="120000"/>
        </a:lnSpc>
        <a:spcBef>
          <a:spcPts val="500"/>
        </a:spcBef>
        <a:buFont typeface="Arial" panose="020B0604020202020204" pitchFamily="34" charset="0"/>
        <a:buNone/>
        <a:defRPr sz="1050" kern="1200">
          <a:solidFill>
            <a:schemeClr val="tx1">
              <a:lumMod val="85000"/>
              <a:lumOff val="15000"/>
            </a:schemeClr>
          </a:solidFill>
          <a:latin typeface="+mn-lt"/>
          <a:ea typeface="+mn-ea"/>
          <a:cs typeface="+mn-cs"/>
        </a:defRPr>
      </a:lvl3pPr>
      <a:lvl4pPr marL="1371566"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4pPr>
      <a:lvl5pPr marL="1828755"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46" userDrawn="1">
          <p15:clr>
            <a:srgbClr val="F26B43"/>
          </p15:clr>
        </p15:guide>
        <p15:guide id="4" pos="347" userDrawn="1">
          <p15:clr>
            <a:srgbClr val="F26B43"/>
          </p15:clr>
        </p15:guide>
        <p15:guide id="5" pos="7333" userDrawn="1">
          <p15:clr>
            <a:srgbClr val="F26B43"/>
          </p15:clr>
        </p15:guide>
        <p15:guide id="6" orient="horz" pos="3974" userDrawn="1">
          <p15:clr>
            <a:srgbClr val="F26B43"/>
          </p15:clr>
        </p15:guide>
        <p15:guide id="7" pos="69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55CB7-17B9-4681-8BBC-D8980C1E10A8}" type="datetime1">
              <a:rPr lang="en-US" smtClean="0"/>
              <a:t>12/8/2024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6" name="Picture 5">
            <a:extLst>
              <a:ext uri="{FF2B5EF4-FFF2-40B4-BE49-F238E27FC236}">
                <a16:creationId xmlns:a16="http://schemas.microsoft.com/office/drawing/2014/main" id="{486FBD61-B5EB-E2F1-D40F-B20FF920870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939212" y="6418052"/>
            <a:ext cx="2543175" cy="457200"/>
          </a:xfrm>
          <a:prstGeom prst="rect">
            <a:avLst/>
          </a:prstGeom>
        </p:spPr>
      </p:pic>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1" r:id="rId4"/>
    <p:sldLayoutId id="2147483672" r:id="rId5"/>
    <p:sldLayoutId id="2147483666" r:id="rId6"/>
    <p:sldLayoutId id="2147483667" r:id="rId7"/>
    <p:sldLayoutId id="2147483668" r:id="rId8"/>
    <p:sldLayoutId id="2147483669" r:id="rId9"/>
    <p:sldLayoutId id="2147483670" r:id="rId10"/>
    <p:sldLayoutId id="2147483660"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0EC6-5648-844A-8827-911B00959032}" type="datetimeFigureOut">
              <a:rPr lang="en-US" smtClean="0"/>
              <a:t>12/11/2024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6" name="Picture 5">
            <a:extLst>
              <a:ext uri="{FF2B5EF4-FFF2-40B4-BE49-F238E27FC236}">
                <a16:creationId xmlns:a16="http://schemas.microsoft.com/office/drawing/2014/main" id="{486FBD61-B5EB-E2F1-D40F-B20FF920870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939212" y="6418052"/>
            <a:ext cx="2543175" cy="457200"/>
          </a:xfrm>
          <a:prstGeom prst="rect">
            <a:avLst/>
          </a:prstGeom>
        </p:spPr>
      </p:pic>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rive.google.com/file/d/1w_KV1ObmVEfM-T7k-yuYPlVyZ9cyKDmt/view?usp=sharing" TargetMode="Externa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www.electronics-lab.com/understanding-flash-memory-and-how-it-works/" TargetMode="External"/><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22.png"/><Relationship Id="rId7" Type="http://schemas.microsoft.com/office/2007/relationships/hdphoto" Target="../media/hdphoto6.wdp"/><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hyperlink" Target="https://www.deviantart.com/mattiamc/art/ChalkBoard-Texture-MC2015-506107812" TargetMode="External"/><Relationship Id="rId4" Type="http://schemas.microsoft.com/office/2007/relationships/hdphoto" Target="../media/hdphoto5.wdp"/><Relationship Id="rId9" Type="http://schemas.openxmlformats.org/officeDocument/2006/relationships/image" Target="../media/image1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betawiki.net/wiki/File:Windows1-1.02.02-Boot.jpg" TargetMode="External"/><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hyperlink" Target="https://arkit.co.in/linux/linux-file-system-successfu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pngall.com/tl/sd-card-png" TargetMode="External"/><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en/road-zebra-crossing-transition-630415/" TargetMode="External"/><Relationship Id="rId2" Type="http://schemas.openxmlformats.org/officeDocument/2006/relationships/image" Target="../media/image26.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hyperlink" Target="https://www.deviantart.com/mattiamc/art/ChalkBoard-Texture-MC2015-506107812" TargetMode="External"/><Relationship Id="rId4" Type="http://schemas.microsoft.com/office/2007/relationships/hdphoto" Target="../media/hdphoto5.wdp"/><Relationship Id="rId9" Type="http://schemas.openxmlformats.org/officeDocument/2006/relationships/image" Target="../media/image15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hyperlink" Target="https://www.pngall.com/tl/sd-card-png" TargetMode="External"/><Relationship Id="rId13" Type="http://schemas.openxmlformats.org/officeDocument/2006/relationships/image" Target="../media/image10.png"/><Relationship Id="rId3" Type="http://schemas.microsoft.com/office/2007/relationships/hdphoto" Target="../media/hdphoto3.wdp"/><Relationship Id="rId7" Type="http://schemas.openxmlformats.org/officeDocument/2006/relationships/image" Target="../media/image7.png"/><Relationship Id="rId12" Type="http://schemas.microsoft.com/office/2007/relationships/hdphoto" Target="../media/hdphoto4.wdp"/><Relationship Id="rId2" Type="http://schemas.openxmlformats.org/officeDocument/2006/relationships/image" Target="../media/image5.png"/><Relationship Id="rId16" Type="http://schemas.openxmlformats.org/officeDocument/2006/relationships/hyperlink" Target="https://freepngimg.com/png/75902-tux-kernel-racer-penguins-linux-penguin" TargetMode="External"/><Relationship Id="rId1" Type="http://schemas.openxmlformats.org/officeDocument/2006/relationships/slideLayout" Target="../slideLayouts/slideLayout15.xml"/><Relationship Id="rId6" Type="http://schemas.openxmlformats.org/officeDocument/2006/relationships/hyperlink" Target="https://www.wisc-online.com/assetrepository/viewasset?id=4678" TargetMode="External"/><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1.png"/><Relationship Id="rId10" Type="http://schemas.openxmlformats.org/officeDocument/2006/relationships/hyperlink" Target="https://www.pngall.com/microcontroller-png/" TargetMode="External"/><Relationship Id="rId4" Type="http://schemas.openxmlformats.org/officeDocument/2006/relationships/hyperlink" Target="http://electronics.stackexchange.com/questions/192672/schematic-for-this-mcp2515-based-board" TargetMode="External"/><Relationship Id="rId9" Type="http://schemas.openxmlformats.org/officeDocument/2006/relationships/image" Target="../media/image8.png"/><Relationship Id="rId14" Type="http://schemas.openxmlformats.org/officeDocument/2006/relationships/hyperlink" Target="https://pixabay.com/en/laptop-computer-business-technology-312499/"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pngall.com/microcontroller-png/" TargetMode="External"/><Relationship Id="rId3" Type="http://schemas.openxmlformats.org/officeDocument/2006/relationships/hyperlink" Target="https://pixabay.com/en/laptop-computer-business-technology-312499/" TargetMode="External"/><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1.xml"/><Relationship Id="rId6" Type="http://schemas.openxmlformats.org/officeDocument/2006/relationships/hyperlink" Target="http://electronics.stackexchange.com/questions/192672/schematic-for-this-mcp2515-based-board" TargetMode="External"/><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5.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sadamnew.blogspot.com/2016/03/cara-exctrak-file-pac-atau-firmware.html" TargetMode="External"/><Relationship Id="rId2" Type="http://schemas.openxmlformats.org/officeDocument/2006/relationships/image" Target="../media/image12.jp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s://angelmicelti.github.io/4ESO/ARD/el_bus_spi.html" TargetMode="External"/><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legacy.uavcan.org/Implementations/Libuavcan/Tutorials/13._CAN_acceptance_filters/" TargetMode="External"/><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115086-5A87-37C3-A9CD-0985F5BA6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000"/>
                    </a14:imgEffect>
                    <a14:imgEffect>
                      <a14:colorTemperature colorTemp="11500"/>
                    </a14:imgEffect>
                    <a14:imgEffect>
                      <a14:saturation sat="400000"/>
                    </a14:imgEffect>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0"/>
            <a:ext cx="12192000" cy="4922982"/>
          </a:xfrm>
          <a:prstGeom prst="rect">
            <a:avLst/>
          </a:prstGeom>
        </p:spPr>
      </p:pic>
      <p:sp>
        <p:nvSpPr>
          <p:cNvPr id="2" name="TextBox 1">
            <a:extLst>
              <a:ext uri="{FF2B5EF4-FFF2-40B4-BE49-F238E27FC236}">
                <a16:creationId xmlns:a16="http://schemas.microsoft.com/office/drawing/2014/main" id="{D52403AF-148F-BC8E-3791-B4B345930CBB}"/>
              </a:ext>
              <a:ext uri="{C183D7F6-B498-43B3-948B-1728B52AA6E4}">
                <adec:decorative xmlns:adec="http://schemas.microsoft.com/office/drawing/2017/decorative" val="0"/>
              </a:ext>
            </a:extLst>
          </p:cNvPr>
          <p:cNvSpPr txBox="1"/>
          <p:nvPr/>
        </p:nvSpPr>
        <p:spPr>
          <a:xfrm>
            <a:off x="5569529" y="5033818"/>
            <a:ext cx="6622472" cy="707886"/>
          </a:xfrm>
          <a:prstGeom prst="rect">
            <a:avLst/>
          </a:prstGeom>
          <a:noFill/>
        </p:spPr>
        <p:txBody>
          <a:bodyPr wrap="square" rtlCol="0">
            <a:spAutoFit/>
          </a:bodyPr>
          <a:lstStyle/>
          <a:p>
            <a:r>
              <a:rPr lang="en-US" sz="4000" dirty="0">
                <a:latin typeface="Baskerville Old Face" panose="02020602080505020303" pitchFamily="18" charset="0"/>
              </a:rPr>
              <a:t>J1939 Secure Communications</a:t>
            </a:r>
          </a:p>
        </p:txBody>
      </p:sp>
      <p:sp>
        <p:nvSpPr>
          <p:cNvPr id="3" name="TextBox 2">
            <a:extLst>
              <a:ext uri="{FF2B5EF4-FFF2-40B4-BE49-F238E27FC236}">
                <a16:creationId xmlns:a16="http://schemas.microsoft.com/office/drawing/2014/main" id="{E8AAAC0D-8917-0585-4630-E7AC8EA046DF}"/>
              </a:ext>
            </a:extLst>
          </p:cNvPr>
          <p:cNvSpPr txBox="1"/>
          <p:nvPr/>
        </p:nvSpPr>
        <p:spPr>
          <a:xfrm>
            <a:off x="10751129" y="6040581"/>
            <a:ext cx="1219200" cy="369332"/>
          </a:xfrm>
          <a:prstGeom prst="rect">
            <a:avLst/>
          </a:prstGeom>
          <a:noFill/>
        </p:spPr>
        <p:txBody>
          <a:bodyPr wrap="square" rtlCol="0">
            <a:spAutoFit/>
          </a:bodyPr>
          <a:lstStyle/>
          <a:p>
            <a:r>
              <a:rPr lang="en-US" dirty="0">
                <a:latin typeface="Baskerville Old Face" panose="02020602080505020303" pitchFamily="18" charset="0"/>
              </a:rPr>
              <a:t> </a:t>
            </a:r>
            <a:r>
              <a:rPr lang="en-US" dirty="0" err="1">
                <a:latin typeface="Baskerville Old Face" panose="02020602080505020303" pitchFamily="18" charset="0"/>
              </a:rPr>
              <a:t>SockBurst</a:t>
            </a:r>
            <a:endParaRPr lang="en-US" dirty="0">
              <a:latin typeface="Baskerville Old Face" panose="02020602080505020303" pitchFamily="18" charset="0"/>
            </a:endParaRPr>
          </a:p>
        </p:txBody>
      </p:sp>
      <p:sp>
        <p:nvSpPr>
          <p:cNvPr id="5" name="TextBox 4">
            <a:extLst>
              <a:ext uri="{FF2B5EF4-FFF2-40B4-BE49-F238E27FC236}">
                <a16:creationId xmlns:a16="http://schemas.microsoft.com/office/drawing/2014/main" id="{B3FC5B3E-7732-9F4D-46BC-FB5607FC3786}"/>
              </a:ext>
            </a:extLst>
          </p:cNvPr>
          <p:cNvSpPr txBox="1"/>
          <p:nvPr/>
        </p:nvSpPr>
        <p:spPr>
          <a:xfrm>
            <a:off x="10589342" y="4561398"/>
            <a:ext cx="1803774" cy="369332"/>
          </a:xfrm>
          <a:prstGeom prst="rect">
            <a:avLst/>
          </a:prstGeom>
          <a:noFill/>
        </p:spPr>
        <p:txBody>
          <a:bodyPr wrap="square" rtlCol="0">
            <a:spAutoFit/>
          </a:bodyPr>
          <a:lstStyle/>
          <a:p>
            <a:r>
              <a:rPr lang="en-US" dirty="0">
                <a:solidFill>
                  <a:schemeClr val="tx1">
                    <a:alpha val="32000"/>
                  </a:schemeClr>
                </a:solidFill>
                <a:latin typeface="Bahnschrift SemiBold" panose="020B0502040204020203" pitchFamily="34" charset="0"/>
              </a:rPr>
              <a:t>AI Generated</a:t>
            </a:r>
          </a:p>
        </p:txBody>
      </p:sp>
    </p:spTree>
    <p:extLst>
      <p:ext uri="{BB962C8B-B14F-4D97-AF65-F5344CB8AC3E}">
        <p14:creationId xmlns:p14="http://schemas.microsoft.com/office/powerpoint/2010/main" val="2281389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76DE61-E36F-91BF-8BE9-1C5B7708D490}"/>
              </a:ext>
            </a:extLst>
          </p:cNvPr>
          <p:cNvSpPr txBox="1"/>
          <p:nvPr/>
        </p:nvSpPr>
        <p:spPr>
          <a:xfrm>
            <a:off x="99588" y="99588"/>
            <a:ext cx="3367889"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Application layer :</a:t>
            </a:r>
          </a:p>
        </p:txBody>
      </p:sp>
      <p:sp>
        <p:nvSpPr>
          <p:cNvPr id="3" name="TextBox 2">
            <a:extLst>
              <a:ext uri="{FF2B5EF4-FFF2-40B4-BE49-F238E27FC236}">
                <a16:creationId xmlns:a16="http://schemas.microsoft.com/office/drawing/2014/main" id="{9472B73A-B45B-7F22-7EFC-535F0F447830}"/>
              </a:ext>
            </a:extLst>
          </p:cNvPr>
          <p:cNvSpPr txBox="1"/>
          <p:nvPr/>
        </p:nvSpPr>
        <p:spPr>
          <a:xfrm>
            <a:off x="190123" y="468920"/>
            <a:ext cx="11796665"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packet has two fields, header field(29 bits) and data field(0-1785 bytes), this layer one-to-one maps the header field to extended CAN ID.</a:t>
            </a:r>
          </a:p>
          <a:p>
            <a:r>
              <a:rPr lang="en-US" dirty="0">
                <a:latin typeface="Calibri" panose="020F0502020204030204" pitchFamily="34" charset="0"/>
                <a:ea typeface="Calibri" panose="020F0502020204030204" pitchFamily="34" charset="0"/>
                <a:cs typeface="Calibri" panose="020F0502020204030204" pitchFamily="34" charset="0"/>
              </a:rPr>
              <a:t>Let’s look at this header field :</a:t>
            </a:r>
          </a:p>
        </p:txBody>
      </p:sp>
      <p:pic>
        <p:nvPicPr>
          <p:cNvPr id="5" name="Picture 4">
            <a:extLst>
              <a:ext uri="{FF2B5EF4-FFF2-40B4-BE49-F238E27FC236}">
                <a16:creationId xmlns:a16="http://schemas.microsoft.com/office/drawing/2014/main" id="{69B7F538-5358-D43F-3D20-55BA2495F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23" y="1316551"/>
            <a:ext cx="7059010" cy="4315427"/>
          </a:xfrm>
          <a:prstGeom prst="rect">
            <a:avLst/>
          </a:prstGeom>
        </p:spPr>
      </p:pic>
      <p:sp>
        <p:nvSpPr>
          <p:cNvPr id="6" name="TextBox 5">
            <a:extLst>
              <a:ext uri="{FF2B5EF4-FFF2-40B4-BE49-F238E27FC236}">
                <a16:creationId xmlns:a16="http://schemas.microsoft.com/office/drawing/2014/main" id="{BB2B6472-4EB0-E796-60BE-171599400537}"/>
              </a:ext>
            </a:extLst>
          </p:cNvPr>
          <p:cNvSpPr txBox="1"/>
          <p:nvPr/>
        </p:nvSpPr>
        <p:spPr>
          <a:xfrm>
            <a:off x="7467762" y="930585"/>
            <a:ext cx="4300396"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Header field is generated by application layer depending on type of information the underlying CAN frame will be carrying.</a:t>
            </a:r>
          </a:p>
        </p:txBody>
      </p:sp>
      <p:sp>
        <p:nvSpPr>
          <p:cNvPr id="8" name="TextBox 7">
            <a:extLst>
              <a:ext uri="{FF2B5EF4-FFF2-40B4-BE49-F238E27FC236}">
                <a16:creationId xmlns:a16="http://schemas.microsoft.com/office/drawing/2014/main" id="{9A48F9F8-CD3E-4D02-99DF-6A1D332B011B}"/>
              </a:ext>
            </a:extLst>
          </p:cNvPr>
          <p:cNvSpPr txBox="1"/>
          <p:nvPr/>
        </p:nvSpPr>
        <p:spPr>
          <a:xfrm>
            <a:off x="7249133" y="3337441"/>
            <a:ext cx="5051833" cy="1384995"/>
          </a:xfrm>
          <a:prstGeom prst="rect">
            <a:avLst/>
          </a:prstGeom>
          <a:noFill/>
        </p:spPr>
        <p:txBody>
          <a:bodyPr wrap="square" rtlCol="0">
            <a:spAutoFit/>
          </a:bodyPr>
          <a:lstStyle/>
          <a:p>
            <a:r>
              <a:rPr lang="en-US" sz="1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PDU Specific field represents Destination ECU address if the PDU format field lies in range [0x00, 0xEF] because only these value represents node specific messages, other values corresponds to different types of broadcast messages, In this case, PS field works as group extension for PF field for </a:t>
            </a:r>
          </a:p>
          <a:p>
            <a:r>
              <a:rPr lang="en-US" sz="1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addressing more broadcast message types.</a:t>
            </a:r>
          </a:p>
        </p:txBody>
      </p:sp>
      <p:sp>
        <p:nvSpPr>
          <p:cNvPr id="9" name="TextBox 8">
            <a:extLst>
              <a:ext uri="{FF2B5EF4-FFF2-40B4-BE49-F238E27FC236}">
                <a16:creationId xmlns:a16="http://schemas.microsoft.com/office/drawing/2014/main" id="{0C16D421-8978-B663-C7B2-9CC3878D1623}"/>
              </a:ext>
            </a:extLst>
          </p:cNvPr>
          <p:cNvSpPr txBox="1"/>
          <p:nvPr/>
        </p:nvSpPr>
        <p:spPr>
          <a:xfrm>
            <a:off x="7467762" y="1853915"/>
            <a:ext cx="3956365" cy="1600438"/>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PGN is an important parameter which plays key role in message identification, routine and addressing, it’s a collective field of size 18 bits(needs 5 hex digits) spanning reserved bit, data page bit, PDU format bits, PDU specific bits, thus it can be derived from CAN ID but vice-versa needs additional information like priority bits, source address etc. </a:t>
            </a:r>
          </a:p>
        </p:txBody>
      </p:sp>
      <p:sp>
        <p:nvSpPr>
          <p:cNvPr id="10" name="TextBox 9">
            <a:extLst>
              <a:ext uri="{FF2B5EF4-FFF2-40B4-BE49-F238E27FC236}">
                <a16:creationId xmlns:a16="http://schemas.microsoft.com/office/drawing/2014/main" id="{B42EAAD8-7950-E0D3-8F16-99CF39B3F79B}"/>
              </a:ext>
            </a:extLst>
          </p:cNvPr>
          <p:cNvSpPr txBox="1"/>
          <p:nvPr/>
        </p:nvSpPr>
        <p:spPr>
          <a:xfrm>
            <a:off x="190123" y="5638365"/>
            <a:ext cx="5767057" cy="1169551"/>
          </a:xfrm>
          <a:prstGeom prst="rect">
            <a:avLst/>
          </a:prstGeom>
          <a:noFill/>
        </p:spPr>
        <p:txBody>
          <a:bodyPr wrap="square" rtlCol="0">
            <a:spAutoFit/>
          </a:bodyPr>
          <a:lstStyle/>
          <a:p>
            <a:r>
              <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rPr>
              <a:t>PGN = (RB&lt;&lt;10) | (DP&lt;&lt;9) | (PF &lt;&lt;8) | (0x00)</a:t>
            </a:r>
          </a:p>
          <a:p>
            <a:r>
              <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rPr>
              <a:t>If PS &lt;= 0xEF since PS corresponds to receiver ECU address. </a:t>
            </a:r>
          </a:p>
          <a:p>
            <a:endPar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rPr>
              <a:t>PGN = (RB&lt;&lt;10) | (DP&lt;&lt;9) | (PF&lt;&lt;8) | (PS)</a:t>
            </a:r>
          </a:p>
          <a:p>
            <a:r>
              <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rPr>
              <a:t>If PS &gt; 0xEF since PS doesn’t represents any ECU address.</a:t>
            </a:r>
          </a:p>
        </p:txBody>
      </p:sp>
      <p:sp>
        <p:nvSpPr>
          <p:cNvPr id="11" name="TextBox 10">
            <a:extLst>
              <a:ext uri="{FF2B5EF4-FFF2-40B4-BE49-F238E27FC236}">
                <a16:creationId xmlns:a16="http://schemas.microsoft.com/office/drawing/2014/main" id="{4ED78804-795B-6647-B2F4-96F43FA78AA4}"/>
              </a:ext>
            </a:extLst>
          </p:cNvPr>
          <p:cNvSpPr txBox="1"/>
          <p:nvPr/>
        </p:nvSpPr>
        <p:spPr>
          <a:xfrm>
            <a:off x="1698871" y="3983525"/>
            <a:ext cx="633742" cy="369332"/>
          </a:xfrm>
          <a:prstGeom prst="rect">
            <a:avLst/>
          </a:prstGeom>
          <a:noFill/>
        </p:spPr>
        <p:txBody>
          <a:bodyPr wrap="square" rtlCol="0">
            <a:spAutoFit/>
          </a:bodyPr>
          <a:lstStyle/>
          <a:p>
            <a:r>
              <a:rPr lang="en-US" dirty="0"/>
              <a:t>(PF)</a:t>
            </a:r>
          </a:p>
        </p:txBody>
      </p:sp>
      <p:sp>
        <p:nvSpPr>
          <p:cNvPr id="12" name="TextBox 11">
            <a:extLst>
              <a:ext uri="{FF2B5EF4-FFF2-40B4-BE49-F238E27FC236}">
                <a16:creationId xmlns:a16="http://schemas.microsoft.com/office/drawing/2014/main" id="{A165B798-A6A4-3B27-8E69-5F78ADC22821}"/>
              </a:ext>
            </a:extLst>
          </p:cNvPr>
          <p:cNvSpPr txBox="1"/>
          <p:nvPr/>
        </p:nvSpPr>
        <p:spPr>
          <a:xfrm>
            <a:off x="1698871" y="4537770"/>
            <a:ext cx="1109967" cy="369332"/>
          </a:xfrm>
          <a:prstGeom prst="rect">
            <a:avLst/>
          </a:prstGeom>
          <a:noFill/>
        </p:spPr>
        <p:txBody>
          <a:bodyPr wrap="square" rtlCol="0">
            <a:spAutoFit/>
          </a:bodyPr>
          <a:lstStyle/>
          <a:p>
            <a:r>
              <a:rPr lang="en-US" dirty="0"/>
              <a:t>(PS)</a:t>
            </a:r>
          </a:p>
        </p:txBody>
      </p:sp>
      <p:sp>
        <p:nvSpPr>
          <p:cNvPr id="13" name="TextBox 12">
            <a:extLst>
              <a:ext uri="{FF2B5EF4-FFF2-40B4-BE49-F238E27FC236}">
                <a16:creationId xmlns:a16="http://schemas.microsoft.com/office/drawing/2014/main" id="{35836742-6B71-7C60-9236-C93FFBC3E0B7}"/>
              </a:ext>
            </a:extLst>
          </p:cNvPr>
          <p:cNvSpPr txBox="1"/>
          <p:nvPr/>
        </p:nvSpPr>
        <p:spPr>
          <a:xfrm>
            <a:off x="7876515" y="4722436"/>
            <a:ext cx="2616614" cy="369332"/>
          </a:xfrm>
          <a:prstGeom prst="rect">
            <a:avLst/>
          </a:prstGeom>
          <a:noFill/>
        </p:spPr>
        <p:txBody>
          <a:bodyPr wrap="square" rtlCol="0">
            <a:spAutoFit/>
          </a:bodyPr>
          <a:lstStyle/>
          <a:p>
            <a:r>
              <a:rPr lang="en-US" dirty="0"/>
              <a:t>PGN e.g. : 0x(p)(</a:t>
            </a:r>
            <a:r>
              <a:rPr lang="en-US" dirty="0" err="1"/>
              <a:t>qr</a:t>
            </a:r>
            <a:r>
              <a:rPr lang="en-US" dirty="0"/>
              <a:t>)(</a:t>
            </a:r>
            <a:r>
              <a:rPr lang="en-US" dirty="0" err="1"/>
              <a:t>st</a:t>
            </a:r>
            <a:r>
              <a:rPr lang="en-US" dirty="0"/>
              <a:t>)</a:t>
            </a:r>
          </a:p>
        </p:txBody>
      </p:sp>
      <p:cxnSp>
        <p:nvCxnSpPr>
          <p:cNvPr id="15" name="Straight Arrow Connector 14">
            <a:extLst>
              <a:ext uri="{FF2B5EF4-FFF2-40B4-BE49-F238E27FC236}">
                <a16:creationId xmlns:a16="http://schemas.microsoft.com/office/drawing/2014/main" id="{9910CE24-4BD2-0838-0D69-68FD5A02D4C7}"/>
              </a:ext>
            </a:extLst>
          </p:cNvPr>
          <p:cNvCxnSpPr/>
          <p:nvPr/>
        </p:nvCxnSpPr>
        <p:spPr>
          <a:xfrm>
            <a:off x="10176095" y="5091768"/>
            <a:ext cx="317034" cy="322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C402269-2055-323F-29AD-0039E7BFDFC0}"/>
              </a:ext>
            </a:extLst>
          </p:cNvPr>
          <p:cNvSpPr txBox="1"/>
          <p:nvPr/>
        </p:nvSpPr>
        <p:spPr>
          <a:xfrm>
            <a:off x="10330004" y="5367805"/>
            <a:ext cx="543208" cy="276999"/>
          </a:xfrm>
          <a:prstGeom prst="rect">
            <a:avLst/>
          </a:prstGeom>
          <a:noFill/>
        </p:spPr>
        <p:txBody>
          <a:bodyPr wrap="square" rtlCol="0">
            <a:spAutoFit/>
          </a:bodyPr>
          <a:lstStyle/>
          <a:p>
            <a:r>
              <a:rPr lang="en-US" sz="1200" dirty="0"/>
              <a:t>PS</a:t>
            </a:r>
          </a:p>
        </p:txBody>
      </p:sp>
      <p:sp>
        <p:nvSpPr>
          <p:cNvPr id="18" name="TextBox 17">
            <a:extLst>
              <a:ext uri="{FF2B5EF4-FFF2-40B4-BE49-F238E27FC236}">
                <a16:creationId xmlns:a16="http://schemas.microsoft.com/office/drawing/2014/main" id="{724DB527-762C-6FC2-2B4B-D95DA2947A45}"/>
              </a:ext>
            </a:extLst>
          </p:cNvPr>
          <p:cNvSpPr txBox="1"/>
          <p:nvPr/>
        </p:nvSpPr>
        <p:spPr>
          <a:xfrm>
            <a:off x="9710596" y="5438239"/>
            <a:ext cx="543208" cy="276999"/>
          </a:xfrm>
          <a:prstGeom prst="rect">
            <a:avLst/>
          </a:prstGeom>
          <a:noFill/>
        </p:spPr>
        <p:txBody>
          <a:bodyPr wrap="square" rtlCol="0">
            <a:spAutoFit/>
          </a:bodyPr>
          <a:lstStyle/>
          <a:p>
            <a:r>
              <a:rPr lang="en-US" sz="1200" dirty="0"/>
              <a:t>PF</a:t>
            </a:r>
          </a:p>
        </p:txBody>
      </p:sp>
      <p:cxnSp>
        <p:nvCxnSpPr>
          <p:cNvPr id="20" name="Straight Arrow Connector 19">
            <a:extLst>
              <a:ext uri="{FF2B5EF4-FFF2-40B4-BE49-F238E27FC236}">
                <a16:creationId xmlns:a16="http://schemas.microsoft.com/office/drawing/2014/main" id="{93B7F5AF-A219-5355-0B7E-DB6A00C08BC7}"/>
              </a:ext>
            </a:extLst>
          </p:cNvPr>
          <p:cNvCxnSpPr/>
          <p:nvPr/>
        </p:nvCxnSpPr>
        <p:spPr>
          <a:xfrm>
            <a:off x="9775049" y="5091768"/>
            <a:ext cx="66068"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15B00C-7705-AD09-DAC3-E8CED56995C5}"/>
              </a:ext>
            </a:extLst>
          </p:cNvPr>
          <p:cNvSpPr txBox="1"/>
          <p:nvPr/>
        </p:nvSpPr>
        <p:spPr>
          <a:xfrm>
            <a:off x="8338242" y="5413972"/>
            <a:ext cx="1037376" cy="276999"/>
          </a:xfrm>
          <a:prstGeom prst="rect">
            <a:avLst/>
          </a:prstGeom>
          <a:noFill/>
        </p:spPr>
        <p:txBody>
          <a:bodyPr wrap="square" rtlCol="0">
            <a:spAutoFit/>
          </a:bodyPr>
          <a:lstStyle/>
          <a:p>
            <a:r>
              <a:rPr lang="en-US" sz="1200" dirty="0"/>
              <a:t>RB and DP</a:t>
            </a:r>
          </a:p>
        </p:txBody>
      </p:sp>
      <p:cxnSp>
        <p:nvCxnSpPr>
          <p:cNvPr id="23" name="Straight Arrow Connector 22">
            <a:extLst>
              <a:ext uri="{FF2B5EF4-FFF2-40B4-BE49-F238E27FC236}">
                <a16:creationId xmlns:a16="http://schemas.microsoft.com/office/drawing/2014/main" id="{54AE79FF-9D6C-5FEB-BD38-98EE26FD4AB0}"/>
              </a:ext>
            </a:extLst>
          </p:cNvPr>
          <p:cNvCxnSpPr/>
          <p:nvPr/>
        </p:nvCxnSpPr>
        <p:spPr>
          <a:xfrm flipH="1">
            <a:off x="9147667" y="5044640"/>
            <a:ext cx="304151" cy="354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AB34C6-6B5A-5322-735F-5FB55A1F1154}"/>
              </a:ext>
            </a:extLst>
          </p:cNvPr>
          <p:cNvCxnSpPr/>
          <p:nvPr/>
        </p:nvCxnSpPr>
        <p:spPr>
          <a:xfrm>
            <a:off x="9841117" y="5690971"/>
            <a:ext cx="0" cy="646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D5F180-6B8D-BFD6-2D88-09BAAC4959DE}"/>
              </a:ext>
            </a:extLst>
          </p:cNvPr>
          <p:cNvSpPr txBox="1"/>
          <p:nvPr/>
        </p:nvSpPr>
        <p:spPr>
          <a:xfrm>
            <a:off x="9808083" y="5814153"/>
            <a:ext cx="1828800" cy="276999"/>
          </a:xfrm>
          <a:prstGeom prst="rect">
            <a:avLst/>
          </a:prstGeom>
          <a:noFill/>
        </p:spPr>
        <p:txBody>
          <a:bodyPr wrap="square" rtlCol="0">
            <a:spAutoFit/>
          </a:bodyPr>
          <a:lstStyle/>
          <a:p>
            <a:r>
              <a:rPr lang="en-US" sz="1200" dirty="0"/>
              <a:t>If PF &lt;= 0xEF</a:t>
            </a:r>
          </a:p>
        </p:txBody>
      </p:sp>
      <p:sp>
        <p:nvSpPr>
          <p:cNvPr id="27" name="TextBox 26">
            <a:extLst>
              <a:ext uri="{FF2B5EF4-FFF2-40B4-BE49-F238E27FC236}">
                <a16:creationId xmlns:a16="http://schemas.microsoft.com/office/drawing/2014/main" id="{AA05CDC3-0D2D-184C-EB7C-E0F635641D3E}"/>
              </a:ext>
            </a:extLst>
          </p:cNvPr>
          <p:cNvSpPr txBox="1"/>
          <p:nvPr/>
        </p:nvSpPr>
        <p:spPr>
          <a:xfrm>
            <a:off x="8411156" y="6290173"/>
            <a:ext cx="3675220" cy="523220"/>
          </a:xfrm>
          <a:prstGeom prst="rect">
            <a:avLst/>
          </a:prstGeom>
          <a:noFill/>
        </p:spPr>
        <p:txBody>
          <a:bodyPr wrap="square" rtlCol="0">
            <a:spAutoFit/>
          </a:bodyPr>
          <a:lstStyle/>
          <a:p>
            <a:r>
              <a:rPr lang="en-US" sz="1400" dirty="0"/>
              <a:t>PGN = 0x(p)(</a:t>
            </a:r>
            <a:r>
              <a:rPr lang="en-US" sz="1400" dirty="0" err="1"/>
              <a:t>qr</a:t>
            </a:r>
            <a:r>
              <a:rPr lang="en-US" sz="1400" dirty="0"/>
              <a:t>)(00), PS = Destination address</a:t>
            </a:r>
          </a:p>
        </p:txBody>
      </p:sp>
    </p:spTree>
    <p:extLst>
      <p:ext uri="{BB962C8B-B14F-4D97-AF65-F5344CB8AC3E}">
        <p14:creationId xmlns:p14="http://schemas.microsoft.com/office/powerpoint/2010/main" val="1532719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A7EBB-810B-5B14-1D85-2D55783329E2}"/>
              </a:ext>
            </a:extLst>
          </p:cNvPr>
          <p:cNvSpPr txBox="1"/>
          <p:nvPr/>
        </p:nvSpPr>
        <p:spPr>
          <a:xfrm>
            <a:off x="162961" y="96229"/>
            <a:ext cx="4725909" cy="369332"/>
          </a:xfrm>
          <a:prstGeom prst="rect">
            <a:avLst/>
          </a:prstGeom>
          <a:noFill/>
        </p:spPr>
        <p:txBody>
          <a:bodyPr wrap="square" rtlCol="0">
            <a:spAutoFit/>
          </a:bodyPr>
          <a:lstStyle/>
          <a:p>
            <a:r>
              <a:rPr lang="en-US" dirty="0"/>
              <a:t>CMDT (Connection Mode Data Transfer) : </a:t>
            </a:r>
          </a:p>
        </p:txBody>
      </p:sp>
      <p:sp>
        <p:nvSpPr>
          <p:cNvPr id="3" name="TextBox 2">
            <a:extLst>
              <a:ext uri="{FF2B5EF4-FFF2-40B4-BE49-F238E27FC236}">
                <a16:creationId xmlns:a16="http://schemas.microsoft.com/office/drawing/2014/main" id="{0782D783-85DD-B572-9F5F-5ACBB228859C}"/>
              </a:ext>
            </a:extLst>
          </p:cNvPr>
          <p:cNvSpPr txBox="1"/>
          <p:nvPr/>
        </p:nvSpPr>
        <p:spPr>
          <a:xfrm>
            <a:off x="246668" y="465561"/>
            <a:ext cx="11698664" cy="4801314"/>
          </a:xfrm>
          <a:prstGeom prst="rect">
            <a:avLst/>
          </a:prstGeom>
          <a:noFill/>
        </p:spPr>
        <p:txBody>
          <a:bodyPr wrap="square" rtlCol="0">
            <a:spAutoFit/>
          </a:bodyPr>
          <a:lstStyle/>
          <a:p>
            <a:pPr algn="l"/>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The Connection Mode Data Transfer (CMDT) protocol is used when data needs to be transferred to a specific destination, often in a request-response scenario. It involves handshaking between the sender and receiver to control the flow of the message. the CMDT protocol uses the Connection Management (TP.CM) and Data Transfer (TP.DT) frames. It includes additional frames for managing the handshake between sender and receiver.</a:t>
            </a:r>
          </a:p>
          <a:p>
            <a:pPr algn="l"/>
            <a:endParaRPr lang="en-US" sz="18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gn="l"/>
            <a:r>
              <a:rPr lang="en-US" sz="1800" b="0" i="0" u="none" strike="noStrike" baseline="0" dirty="0">
                <a:latin typeface="LiberationSerif"/>
              </a:rPr>
              <a:t>In TP.CM, there are 4 type of frames(each carry different information) (PGN : 0xEC00):</a:t>
            </a:r>
          </a:p>
          <a:p>
            <a:pPr algn="l"/>
            <a:r>
              <a:rPr lang="en-US" sz="1800" b="0" i="0" u="none" strike="noStrike" baseline="0" dirty="0">
                <a:solidFill>
                  <a:schemeClr val="accent4">
                    <a:lumMod val="75000"/>
                  </a:schemeClr>
                </a:solidFill>
                <a:latin typeface="LiberationSerif"/>
              </a:rPr>
              <a:t>&gt; CMDT TP.CM_RTS ( Request To Send ) (send by programmer)</a:t>
            </a:r>
          </a:p>
          <a:p>
            <a:pPr algn="l"/>
            <a:r>
              <a:rPr lang="en-US" sz="1800" b="0" i="0" u="none" strike="noStrike" baseline="0" dirty="0">
                <a:solidFill>
                  <a:schemeClr val="accent4">
                    <a:lumMod val="75000"/>
                  </a:schemeClr>
                </a:solidFill>
                <a:latin typeface="LiberationSerif"/>
              </a:rPr>
              <a:t>&gt; CMDT TP.CM_CTS ( Clear To Send ) (send by receiver)</a:t>
            </a:r>
          </a:p>
          <a:p>
            <a:pPr algn="l"/>
            <a:r>
              <a:rPr lang="en-US" sz="1800" b="0" i="0" u="none" strike="noStrike" baseline="0" dirty="0">
                <a:solidFill>
                  <a:schemeClr val="accent4">
                    <a:lumMod val="75000"/>
                  </a:schemeClr>
                </a:solidFill>
                <a:latin typeface="LiberationSerif"/>
              </a:rPr>
              <a:t>&gt; CMDT TP.CM_EOM_ACK ( End Of Message ACK )</a:t>
            </a:r>
          </a:p>
          <a:p>
            <a:pPr algn="l"/>
            <a:r>
              <a:rPr lang="en-US" sz="1800" b="0" i="0" u="none" strike="noStrike" baseline="0" dirty="0">
                <a:solidFill>
                  <a:schemeClr val="accent4">
                    <a:lumMod val="75000"/>
                  </a:schemeClr>
                </a:solidFill>
                <a:latin typeface="LiberationSerif"/>
              </a:rPr>
              <a:t>&gt; CMDT TP.CM_ABORT</a:t>
            </a:r>
            <a:endPar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l"/>
            <a:r>
              <a:rPr lang="en-US" dirty="0">
                <a:latin typeface="Calibri" panose="020F0502020204030204" pitchFamily="34" charset="0"/>
                <a:ea typeface="Calibri" panose="020F0502020204030204" pitchFamily="34" charset="0"/>
                <a:cs typeface="Calibri" panose="020F0502020204030204" pitchFamily="34" charset="0"/>
              </a:rPr>
              <a:t>In TP.DT, only one type of frame is there (PGN : 0xEB00):</a:t>
            </a:r>
          </a:p>
          <a:p>
            <a:pPr algn="l"/>
            <a:r>
              <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&gt; CMDT TP.DT (Data frame)</a:t>
            </a:r>
          </a:p>
          <a:p>
            <a:pPr algn="l"/>
            <a:r>
              <a:rPr lang="en-US" dirty="0">
                <a:latin typeface="Calibri" panose="020F0502020204030204" pitchFamily="34" charset="0"/>
                <a:ea typeface="Calibri" panose="020F0502020204030204" pitchFamily="34" charset="0"/>
                <a:cs typeface="Calibri" panose="020F0502020204030204" pitchFamily="34" charset="0"/>
              </a:rPr>
              <a:t>Each of these frames have same header field but different data field.</a:t>
            </a:r>
          </a:p>
          <a:p>
            <a:pPr algn="l"/>
            <a:endParaRPr lang="en-US" dirty="0">
              <a:latin typeface="Calibri" panose="020F0502020204030204" pitchFamily="34" charset="0"/>
              <a:ea typeface="Calibri" panose="020F0502020204030204" pitchFamily="34" charset="0"/>
              <a:cs typeface="Calibri" panose="020F0502020204030204" pitchFamily="34" charset="0"/>
            </a:endParaRPr>
          </a:p>
          <a:p>
            <a:pPr algn="l"/>
            <a:r>
              <a:rPr lang="en-US" dirty="0">
                <a:latin typeface="Calibri" panose="020F0502020204030204" pitchFamily="34" charset="0"/>
                <a:ea typeface="Calibri" panose="020F0502020204030204" pitchFamily="34" charset="0"/>
                <a:cs typeface="Calibri" panose="020F0502020204030204" pitchFamily="34" charset="0"/>
              </a:rPr>
              <a:t>Since TP.CM are specific frames for connection management, thus have </a:t>
            </a:r>
          </a:p>
          <a:p>
            <a:pPr algn="l"/>
            <a:r>
              <a:rPr lang="en-US" dirty="0">
                <a:latin typeface="Calibri" panose="020F0502020204030204" pitchFamily="34" charset="0"/>
                <a:ea typeface="Calibri" panose="020F0502020204030204" pitchFamily="34" charset="0"/>
                <a:cs typeface="Calibri" panose="020F0502020204030204" pitchFamily="34" charset="0"/>
              </a:rPr>
              <a:t>specific PGNs which is fixed (PGN : 0xEC00 (PF&lt;=0xEF -&gt; PS=0x00)), look at </a:t>
            </a:r>
          </a:p>
          <a:p>
            <a:pPr algn="l"/>
            <a:r>
              <a:rPr lang="en-US" dirty="0">
                <a:latin typeface="Calibri" panose="020F0502020204030204" pitchFamily="34" charset="0"/>
                <a:ea typeface="Calibri" panose="020F0502020204030204" pitchFamily="34" charset="0"/>
                <a:cs typeface="Calibri" panose="020F0502020204030204" pitchFamily="34" charset="0"/>
              </a:rPr>
              <a:t>the PGN list </a:t>
            </a:r>
            <a:r>
              <a:rPr lang="en-US" dirty="0">
                <a:latin typeface="Calibri" panose="020F0502020204030204" pitchFamily="34" charset="0"/>
                <a:ea typeface="Calibri" panose="020F0502020204030204" pitchFamily="34" charset="0"/>
                <a:cs typeface="Calibri" panose="020F0502020204030204" pitchFamily="34" charset="0"/>
                <a:hlinkClick r:id="rId2"/>
              </a:rPr>
              <a:t>here</a:t>
            </a:r>
            <a:r>
              <a:rPr lang="en-US" dirty="0">
                <a:latin typeface="Calibri" panose="020F0502020204030204" pitchFamily="34" charset="0"/>
                <a:ea typeface="Calibri" panose="020F0502020204030204" pitchFamily="34" charset="0"/>
                <a:cs typeface="Calibri" panose="020F0502020204030204" pitchFamily="34" charset="0"/>
              </a:rPr>
              <a:t> for more details.</a:t>
            </a:r>
          </a:p>
        </p:txBody>
      </p:sp>
      <p:pic>
        <p:nvPicPr>
          <p:cNvPr id="4" name="Picture 3">
            <a:extLst>
              <a:ext uri="{FF2B5EF4-FFF2-40B4-BE49-F238E27FC236}">
                <a16:creationId xmlns:a16="http://schemas.microsoft.com/office/drawing/2014/main" id="{73792293-FE88-9616-61FB-AC7FCC386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201" y="2711917"/>
            <a:ext cx="4544838" cy="4032262"/>
          </a:xfrm>
          <a:prstGeom prst="rect">
            <a:avLst/>
          </a:prstGeom>
        </p:spPr>
      </p:pic>
      <p:sp>
        <p:nvSpPr>
          <p:cNvPr id="5" name="TextBox 4">
            <a:extLst>
              <a:ext uri="{FF2B5EF4-FFF2-40B4-BE49-F238E27FC236}">
                <a16:creationId xmlns:a16="http://schemas.microsoft.com/office/drawing/2014/main" id="{E477F537-6297-4F9F-691C-48561F0EB7FB}"/>
              </a:ext>
            </a:extLst>
          </p:cNvPr>
          <p:cNvSpPr txBox="1"/>
          <p:nvPr/>
        </p:nvSpPr>
        <p:spPr>
          <a:xfrm>
            <a:off x="8401615" y="2516842"/>
            <a:ext cx="3114392"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J1939 Transport layer interactions </a:t>
            </a:r>
          </a:p>
        </p:txBody>
      </p:sp>
      <p:pic>
        <p:nvPicPr>
          <p:cNvPr id="7" name="Picture 6">
            <a:extLst>
              <a:ext uri="{FF2B5EF4-FFF2-40B4-BE49-F238E27FC236}">
                <a16:creationId xmlns:a16="http://schemas.microsoft.com/office/drawing/2014/main" id="{E53C8534-BE28-F23A-67D3-C6574BB5B3C5}"/>
              </a:ext>
            </a:extLst>
          </p:cNvPr>
          <p:cNvPicPr>
            <a:picLocks noChangeAspect="1"/>
          </p:cNvPicPr>
          <p:nvPr/>
        </p:nvPicPr>
        <p:blipFill>
          <a:blip r:embed="rId4">
            <a:extLst>
              <a:ext uri="{28A0092B-C50C-407E-A947-70E740481C1C}">
                <a14:useLocalDpi xmlns:a14="http://schemas.microsoft.com/office/drawing/2010/main" val="0"/>
              </a:ext>
            </a:extLst>
          </a:blip>
          <a:srcRect b="41905"/>
          <a:stretch/>
        </p:blipFill>
        <p:spPr>
          <a:xfrm>
            <a:off x="246668" y="5134653"/>
            <a:ext cx="4995100" cy="1609526"/>
          </a:xfrm>
          <a:prstGeom prst="rect">
            <a:avLst/>
          </a:prstGeom>
        </p:spPr>
      </p:pic>
    </p:spTree>
    <p:extLst>
      <p:ext uri="{BB962C8B-B14F-4D97-AF65-F5344CB8AC3E}">
        <p14:creationId xmlns:p14="http://schemas.microsoft.com/office/powerpoint/2010/main" val="223137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DB07-2055-E507-8A9D-127FEB19BD66}"/>
              </a:ext>
            </a:extLst>
          </p:cNvPr>
          <p:cNvSpPr txBox="1"/>
          <p:nvPr/>
        </p:nvSpPr>
        <p:spPr>
          <a:xfrm>
            <a:off x="4375843" y="35716"/>
            <a:ext cx="3974471" cy="369332"/>
          </a:xfrm>
          <a:prstGeom prst="rect">
            <a:avLst/>
          </a:prstGeom>
          <a:noFill/>
        </p:spPr>
        <p:txBody>
          <a:bodyPr wrap="square" rtlCol="0">
            <a:spAutoFit/>
          </a:bodyPr>
          <a:lstStyle/>
          <a:p>
            <a:r>
              <a:rPr lang="en-US" dirty="0"/>
              <a:t>TP.CM/DT data field structures :</a:t>
            </a:r>
          </a:p>
        </p:txBody>
      </p:sp>
      <p:sp>
        <p:nvSpPr>
          <p:cNvPr id="5" name="TextBox 4">
            <a:extLst>
              <a:ext uri="{FF2B5EF4-FFF2-40B4-BE49-F238E27FC236}">
                <a16:creationId xmlns:a16="http://schemas.microsoft.com/office/drawing/2014/main" id="{9323BED4-2687-52D8-7087-28711FD24F44}"/>
              </a:ext>
            </a:extLst>
          </p:cNvPr>
          <p:cNvSpPr txBox="1"/>
          <p:nvPr/>
        </p:nvSpPr>
        <p:spPr>
          <a:xfrm>
            <a:off x="623180" y="801912"/>
            <a:ext cx="5223850" cy="1661993"/>
          </a:xfrm>
          <a:prstGeom prst="rect">
            <a:avLst/>
          </a:prstGeom>
          <a:noFill/>
          <a:ln w="19050">
            <a:solidFill>
              <a:schemeClr val="accent4">
                <a:lumMod val="75000"/>
              </a:schemeClr>
            </a:solidFill>
          </a:ln>
        </p:spPr>
        <p:txBody>
          <a:bodyPr wrap="square" rtlCol="0">
            <a:spAutoFit/>
          </a:bodyPr>
          <a:lstStyle/>
          <a:p>
            <a:r>
              <a:rPr lang="en-US" dirty="0"/>
              <a:t>TP.CM_RTS : </a:t>
            </a:r>
          </a:p>
          <a:p>
            <a:pPr marL="285750" indent="-285750">
              <a:buFont typeface="Wingdings" panose="05000000000000000000" pitchFamily="2" charset="2"/>
              <a:buChar char="§"/>
            </a:pPr>
            <a:r>
              <a:rPr lang="en-US" sz="1400" dirty="0"/>
              <a:t>Byte 0 : Control byte (0x10) (RTS)</a:t>
            </a:r>
          </a:p>
          <a:p>
            <a:pPr marL="285750" indent="-285750">
              <a:buFont typeface="Wingdings" panose="05000000000000000000" pitchFamily="2" charset="2"/>
              <a:buChar char="§"/>
            </a:pPr>
            <a:r>
              <a:rPr lang="en-US" sz="1400" dirty="0"/>
              <a:t>Byte 1-2 : Data size (upper limit 1785 bytes)</a:t>
            </a:r>
          </a:p>
          <a:p>
            <a:pPr marL="285750" indent="-285750">
              <a:buFont typeface="Wingdings" panose="05000000000000000000" pitchFamily="2" charset="2"/>
              <a:buChar char="§"/>
            </a:pPr>
            <a:r>
              <a:rPr lang="en-US" sz="1400" dirty="0"/>
              <a:t>Byte 3 : Total frame count (</a:t>
            </a:r>
            <a:r>
              <a:rPr lang="en-US" sz="1400" dirty="0" err="1"/>
              <a:t>Data_size</a:t>
            </a:r>
            <a:r>
              <a:rPr lang="en-US" sz="1400" dirty="0"/>
              <a:t>/7)</a:t>
            </a:r>
          </a:p>
          <a:p>
            <a:pPr marL="285750" indent="-285750">
              <a:buFont typeface="Wingdings" panose="05000000000000000000" pitchFamily="2" charset="2"/>
              <a:buChar char="§"/>
            </a:pPr>
            <a:r>
              <a:rPr lang="en-US" sz="1400" dirty="0"/>
              <a:t>Byte 4 : Frame count the sender can send in one go</a:t>
            </a:r>
          </a:p>
          <a:p>
            <a:pPr marL="285750" indent="-285750">
              <a:buFont typeface="Wingdings" panose="05000000000000000000" pitchFamily="2" charset="2"/>
              <a:buChar char="§"/>
            </a:pPr>
            <a:r>
              <a:rPr lang="en-US" sz="1400" dirty="0"/>
              <a:t>Byte 5-7 : PGN for data being transferred in TP.DT frames</a:t>
            </a:r>
          </a:p>
          <a:p>
            <a:endParaRPr lang="en-US" sz="1400" dirty="0"/>
          </a:p>
        </p:txBody>
      </p:sp>
      <p:sp>
        <p:nvSpPr>
          <p:cNvPr id="6" name="TextBox 5">
            <a:extLst>
              <a:ext uri="{FF2B5EF4-FFF2-40B4-BE49-F238E27FC236}">
                <a16:creationId xmlns:a16="http://schemas.microsoft.com/office/drawing/2014/main" id="{5576FB66-4555-5DA2-9EC7-467473FBFDAB}"/>
              </a:ext>
            </a:extLst>
          </p:cNvPr>
          <p:cNvSpPr txBox="1"/>
          <p:nvPr/>
        </p:nvSpPr>
        <p:spPr>
          <a:xfrm>
            <a:off x="6344972" y="801912"/>
            <a:ext cx="5223850" cy="1661993"/>
          </a:xfrm>
          <a:prstGeom prst="rect">
            <a:avLst/>
          </a:prstGeom>
          <a:noFill/>
          <a:ln w="19050">
            <a:solidFill>
              <a:srgbClr val="FFC000"/>
            </a:solidFill>
          </a:ln>
        </p:spPr>
        <p:txBody>
          <a:bodyPr wrap="square" rtlCol="0">
            <a:spAutoFit/>
          </a:bodyPr>
          <a:lstStyle/>
          <a:p>
            <a:r>
              <a:rPr lang="en-US" dirty="0"/>
              <a:t>TP.CM_CTS : </a:t>
            </a:r>
          </a:p>
          <a:p>
            <a:pPr marL="285750" indent="-285750">
              <a:buFont typeface="Wingdings" panose="05000000000000000000" pitchFamily="2" charset="2"/>
              <a:buChar char="§"/>
            </a:pPr>
            <a:r>
              <a:rPr lang="en-US" sz="1400" dirty="0"/>
              <a:t>Byte 0 : Control byte (0x11) (CTS)</a:t>
            </a:r>
          </a:p>
          <a:p>
            <a:pPr marL="285750" indent="-285750">
              <a:buFont typeface="Wingdings" panose="05000000000000000000" pitchFamily="2" charset="2"/>
              <a:buChar char="§"/>
            </a:pPr>
            <a:r>
              <a:rPr lang="en-US" sz="1400" dirty="0"/>
              <a:t>Byte 1 : No. of packet receiver can accept in one go</a:t>
            </a:r>
          </a:p>
          <a:p>
            <a:pPr marL="285750" indent="-285750">
              <a:buFont typeface="Wingdings" panose="05000000000000000000" pitchFamily="2" charset="2"/>
              <a:buChar char="§"/>
            </a:pPr>
            <a:r>
              <a:rPr lang="en-US" sz="1400" dirty="0"/>
              <a:t>Byte 2 : Sequence number of next frame (used for </a:t>
            </a:r>
          </a:p>
          <a:p>
            <a:r>
              <a:rPr lang="en-US" sz="1400" dirty="0"/>
              <a:t>	 continuation of communication after an interval)</a:t>
            </a:r>
          </a:p>
          <a:p>
            <a:pPr marL="285750" indent="-285750">
              <a:buFont typeface="Wingdings" panose="05000000000000000000" pitchFamily="2" charset="2"/>
              <a:buChar char="§"/>
            </a:pPr>
            <a:r>
              <a:rPr lang="en-US" sz="1400" dirty="0"/>
              <a:t>Byte 3-4 : Reserved</a:t>
            </a:r>
          </a:p>
          <a:p>
            <a:pPr marL="285750" indent="-285750">
              <a:buFont typeface="Wingdings" panose="05000000000000000000" pitchFamily="2" charset="2"/>
              <a:buChar char="§"/>
            </a:pPr>
            <a:r>
              <a:rPr lang="en-US" sz="1400" dirty="0"/>
              <a:t>Byte 5-7 : PGN for data being transferred in TP.DT frames</a:t>
            </a:r>
          </a:p>
        </p:txBody>
      </p:sp>
      <p:sp>
        <p:nvSpPr>
          <p:cNvPr id="7" name="TextBox 6">
            <a:extLst>
              <a:ext uri="{FF2B5EF4-FFF2-40B4-BE49-F238E27FC236}">
                <a16:creationId xmlns:a16="http://schemas.microsoft.com/office/drawing/2014/main" id="{7EFE6164-04F2-1E20-D973-929E8F6AF334}"/>
              </a:ext>
            </a:extLst>
          </p:cNvPr>
          <p:cNvSpPr txBox="1"/>
          <p:nvPr/>
        </p:nvSpPr>
        <p:spPr>
          <a:xfrm>
            <a:off x="605073" y="2886069"/>
            <a:ext cx="5223850" cy="1446550"/>
          </a:xfrm>
          <a:prstGeom prst="rect">
            <a:avLst/>
          </a:prstGeom>
          <a:noFill/>
          <a:ln w="19050">
            <a:solidFill>
              <a:srgbClr val="00B0F0"/>
            </a:solidFill>
          </a:ln>
        </p:spPr>
        <p:txBody>
          <a:bodyPr wrap="square" rtlCol="0">
            <a:spAutoFit/>
          </a:bodyPr>
          <a:lstStyle/>
          <a:p>
            <a:r>
              <a:rPr lang="en-US" dirty="0"/>
              <a:t>TP.CM_EOM_ACK : </a:t>
            </a:r>
          </a:p>
          <a:p>
            <a:pPr marL="285750" indent="-285750">
              <a:buFont typeface="Wingdings" panose="05000000000000000000" pitchFamily="2" charset="2"/>
              <a:buChar char="§"/>
            </a:pPr>
            <a:r>
              <a:rPr lang="en-US" sz="1400" dirty="0"/>
              <a:t>Byte 0 : Control byte (0x13) (</a:t>
            </a:r>
            <a:r>
              <a:rPr lang="en-US" sz="1400" dirty="0" err="1"/>
              <a:t>EndofMsgACK</a:t>
            </a:r>
            <a:r>
              <a:rPr lang="en-US" sz="1400" dirty="0"/>
              <a:t>)</a:t>
            </a:r>
          </a:p>
          <a:p>
            <a:pPr marL="285750" indent="-285750">
              <a:buFont typeface="Wingdings" panose="05000000000000000000" pitchFamily="2" charset="2"/>
              <a:buChar char="§"/>
            </a:pPr>
            <a:r>
              <a:rPr lang="en-US" sz="1400" dirty="0"/>
              <a:t>Byte 1-2 : Total number of bytes received</a:t>
            </a:r>
          </a:p>
          <a:p>
            <a:pPr marL="285750" indent="-285750">
              <a:buFont typeface="Wingdings" panose="05000000000000000000" pitchFamily="2" charset="2"/>
              <a:buChar char="§"/>
            </a:pPr>
            <a:r>
              <a:rPr lang="en-US" sz="1400" dirty="0"/>
              <a:t>Byte 3 : Total frames received</a:t>
            </a:r>
          </a:p>
          <a:p>
            <a:pPr marL="285750" indent="-285750">
              <a:buFont typeface="Wingdings" panose="05000000000000000000" pitchFamily="2" charset="2"/>
              <a:buChar char="§"/>
            </a:pPr>
            <a:r>
              <a:rPr lang="en-US" sz="1400" dirty="0"/>
              <a:t>Byte 4 : Reserved </a:t>
            </a:r>
          </a:p>
          <a:p>
            <a:pPr marL="285750" indent="-285750">
              <a:buFont typeface="Wingdings" panose="05000000000000000000" pitchFamily="2" charset="2"/>
              <a:buChar char="§"/>
            </a:pPr>
            <a:r>
              <a:rPr lang="en-US" sz="1400" dirty="0"/>
              <a:t>Byte 5-7 : PGN for data being transferred in TP.DT frames</a:t>
            </a:r>
          </a:p>
        </p:txBody>
      </p:sp>
      <p:sp>
        <p:nvSpPr>
          <p:cNvPr id="8" name="TextBox 7">
            <a:extLst>
              <a:ext uri="{FF2B5EF4-FFF2-40B4-BE49-F238E27FC236}">
                <a16:creationId xmlns:a16="http://schemas.microsoft.com/office/drawing/2014/main" id="{8EAE3A95-A819-32B6-BEA1-495E0F069C2D}"/>
              </a:ext>
            </a:extLst>
          </p:cNvPr>
          <p:cNvSpPr txBox="1"/>
          <p:nvPr/>
        </p:nvSpPr>
        <p:spPr>
          <a:xfrm>
            <a:off x="6363079" y="2886069"/>
            <a:ext cx="5223850" cy="1231106"/>
          </a:xfrm>
          <a:prstGeom prst="rect">
            <a:avLst/>
          </a:prstGeom>
          <a:noFill/>
          <a:ln w="19050">
            <a:solidFill>
              <a:schemeClr val="tx1">
                <a:lumMod val="75000"/>
                <a:lumOff val="25000"/>
              </a:schemeClr>
            </a:solidFill>
          </a:ln>
        </p:spPr>
        <p:txBody>
          <a:bodyPr wrap="square" rtlCol="0">
            <a:spAutoFit/>
          </a:bodyPr>
          <a:lstStyle/>
          <a:p>
            <a:r>
              <a:rPr lang="en-US" dirty="0"/>
              <a:t>TP.CM_ABORT : </a:t>
            </a:r>
          </a:p>
          <a:p>
            <a:pPr marL="285750" indent="-285750">
              <a:buFont typeface="Wingdings" panose="05000000000000000000" pitchFamily="2" charset="2"/>
              <a:buChar char="§"/>
            </a:pPr>
            <a:r>
              <a:rPr lang="en-US" sz="1400" dirty="0"/>
              <a:t>Byte 0 : Control byte (0xFF) (connection abort)</a:t>
            </a:r>
          </a:p>
          <a:p>
            <a:pPr marL="285750" indent="-285750">
              <a:buFont typeface="Wingdings" panose="05000000000000000000" pitchFamily="2" charset="2"/>
              <a:buChar char="§"/>
            </a:pPr>
            <a:r>
              <a:rPr lang="en-US" sz="1400" dirty="0"/>
              <a:t>Byte 1-2 : Connection abort reason</a:t>
            </a:r>
          </a:p>
          <a:p>
            <a:pPr marL="285750" indent="-285750">
              <a:buFont typeface="Wingdings" panose="05000000000000000000" pitchFamily="2" charset="2"/>
              <a:buChar char="§"/>
            </a:pPr>
            <a:r>
              <a:rPr lang="en-US" sz="1400" dirty="0"/>
              <a:t>Byte 3-4 : Reserved</a:t>
            </a:r>
          </a:p>
          <a:p>
            <a:pPr marL="285750" indent="-285750">
              <a:buFont typeface="Wingdings" panose="05000000000000000000" pitchFamily="2" charset="2"/>
              <a:buChar char="§"/>
            </a:pPr>
            <a:r>
              <a:rPr lang="en-US" sz="1400" dirty="0"/>
              <a:t>Byte 5-7 : PGN for data being transferred in TP.DT frames</a:t>
            </a:r>
          </a:p>
        </p:txBody>
      </p:sp>
      <p:sp>
        <p:nvSpPr>
          <p:cNvPr id="9" name="TextBox 8">
            <a:extLst>
              <a:ext uri="{FF2B5EF4-FFF2-40B4-BE49-F238E27FC236}">
                <a16:creationId xmlns:a16="http://schemas.microsoft.com/office/drawing/2014/main" id="{E1BE9B04-CFD5-2A9B-7E00-FB15BE8BB83A}"/>
              </a:ext>
            </a:extLst>
          </p:cNvPr>
          <p:cNvSpPr txBox="1"/>
          <p:nvPr/>
        </p:nvSpPr>
        <p:spPr>
          <a:xfrm>
            <a:off x="3733047" y="4754783"/>
            <a:ext cx="5223850" cy="800219"/>
          </a:xfrm>
          <a:prstGeom prst="rect">
            <a:avLst/>
          </a:prstGeom>
          <a:noFill/>
          <a:ln w="19050">
            <a:solidFill>
              <a:srgbClr val="00B050"/>
            </a:solidFill>
          </a:ln>
        </p:spPr>
        <p:txBody>
          <a:bodyPr wrap="square" rtlCol="0">
            <a:spAutoFit/>
          </a:bodyPr>
          <a:lstStyle/>
          <a:p>
            <a:r>
              <a:rPr lang="en-US" dirty="0"/>
              <a:t>TP.CM_RTS : </a:t>
            </a:r>
          </a:p>
          <a:p>
            <a:pPr marL="285750" indent="-285750">
              <a:buFont typeface="Wingdings" panose="05000000000000000000" pitchFamily="2" charset="2"/>
              <a:buChar char="§"/>
            </a:pPr>
            <a:r>
              <a:rPr lang="en-US" sz="1400" dirty="0"/>
              <a:t>Byte 0: Frame sequence.</a:t>
            </a:r>
          </a:p>
          <a:p>
            <a:pPr marL="285750" indent="-285750">
              <a:buFont typeface="Wingdings" panose="05000000000000000000" pitchFamily="2" charset="2"/>
              <a:buChar char="§"/>
            </a:pPr>
            <a:r>
              <a:rPr lang="en-US" sz="1400" dirty="0"/>
              <a:t>Byte 1-7 : Actual data in chunks of 7 bytes.</a:t>
            </a:r>
          </a:p>
        </p:txBody>
      </p:sp>
      <p:sp>
        <p:nvSpPr>
          <p:cNvPr id="10" name="TextBox 9">
            <a:extLst>
              <a:ext uri="{FF2B5EF4-FFF2-40B4-BE49-F238E27FC236}">
                <a16:creationId xmlns:a16="http://schemas.microsoft.com/office/drawing/2014/main" id="{E7C1FED7-5522-DDB0-5484-9E9DFC88D6CB}"/>
              </a:ext>
            </a:extLst>
          </p:cNvPr>
          <p:cNvSpPr txBox="1"/>
          <p:nvPr/>
        </p:nvSpPr>
        <p:spPr>
          <a:xfrm>
            <a:off x="3733047" y="6408053"/>
            <a:ext cx="6853473" cy="307777"/>
          </a:xfrm>
          <a:prstGeom prst="rect">
            <a:avLst/>
          </a:prstGeom>
          <a:noFill/>
        </p:spPr>
        <p:txBody>
          <a:bodyPr wrap="square" rtlCol="0">
            <a:spAutoFit/>
          </a:bodyPr>
          <a:lstStyle/>
          <a:p>
            <a:r>
              <a:rPr lang="en-US" sz="1400" dirty="0"/>
              <a:t>J1939 protocol stack block diagram is given on next slide.</a:t>
            </a:r>
          </a:p>
        </p:txBody>
      </p:sp>
      <p:sp>
        <p:nvSpPr>
          <p:cNvPr id="11" name="TextBox 10">
            <a:extLst>
              <a:ext uri="{FF2B5EF4-FFF2-40B4-BE49-F238E27FC236}">
                <a16:creationId xmlns:a16="http://schemas.microsoft.com/office/drawing/2014/main" id="{B59A60A6-2AAF-944B-167D-35CE58081860}"/>
              </a:ext>
            </a:extLst>
          </p:cNvPr>
          <p:cNvSpPr txBox="1"/>
          <p:nvPr/>
        </p:nvSpPr>
        <p:spPr>
          <a:xfrm>
            <a:off x="497940" y="5654000"/>
            <a:ext cx="11488847" cy="646331"/>
          </a:xfrm>
          <a:prstGeom prst="rect">
            <a:avLst/>
          </a:prstGeom>
          <a:noFill/>
          <a:ln>
            <a:solidFill>
              <a:schemeClr val="accent5">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Networking layer in J1939 protocol stack offers node addressing capabilities like run-time node identity modification, node deletion etc. More details about J1939 protocol stack can be found </a:t>
            </a:r>
            <a:r>
              <a:rPr lang="en-US" dirty="0">
                <a:highlight>
                  <a:srgbClr val="0000FF"/>
                </a:highlight>
                <a:latin typeface="Calibri" panose="020F0502020204030204" pitchFamily="34" charset="0"/>
                <a:ea typeface="Calibri" panose="020F0502020204030204" pitchFamily="34" charset="0"/>
                <a:cs typeface="Calibri" panose="020F0502020204030204" pitchFamily="34" charset="0"/>
              </a:rPr>
              <a:t>here.</a:t>
            </a:r>
          </a:p>
        </p:txBody>
      </p:sp>
    </p:spTree>
    <p:extLst>
      <p:ext uri="{BB962C8B-B14F-4D97-AF65-F5344CB8AC3E}">
        <p14:creationId xmlns:p14="http://schemas.microsoft.com/office/powerpoint/2010/main" val="1570600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92C3AC-D37F-8EF9-F7EC-72B86DCC2E52}"/>
              </a:ext>
            </a:extLst>
          </p:cNvPr>
          <p:cNvGrpSpPr/>
          <p:nvPr/>
        </p:nvGrpSpPr>
        <p:grpSpPr>
          <a:xfrm>
            <a:off x="0" y="0"/>
            <a:ext cx="12192000" cy="6817194"/>
            <a:chOff x="0" y="0"/>
            <a:chExt cx="12192000" cy="6817194"/>
          </a:xfrm>
        </p:grpSpPr>
        <p:pic>
          <p:nvPicPr>
            <p:cNvPr id="3" name="Picture 2">
              <a:extLst>
                <a:ext uri="{FF2B5EF4-FFF2-40B4-BE49-F238E27FC236}">
                  <a16:creationId xmlns:a16="http://schemas.microsoft.com/office/drawing/2014/main" id="{99E8D861-85B9-FF7E-902C-4971A415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17194"/>
            </a:xfrm>
            <a:prstGeom prst="rect">
              <a:avLst/>
            </a:prstGeom>
          </p:spPr>
        </p:pic>
        <p:sp>
          <p:nvSpPr>
            <p:cNvPr id="4" name="Rectangle 3">
              <a:extLst>
                <a:ext uri="{FF2B5EF4-FFF2-40B4-BE49-F238E27FC236}">
                  <a16:creationId xmlns:a16="http://schemas.microsoft.com/office/drawing/2014/main" id="{28DC239A-17AA-0FBC-1189-183C10A13474}"/>
                </a:ext>
              </a:extLst>
            </p:cNvPr>
            <p:cNvSpPr/>
            <p:nvPr/>
          </p:nvSpPr>
          <p:spPr>
            <a:xfrm>
              <a:off x="3096285" y="2232026"/>
              <a:ext cx="3277355" cy="2593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560C81-0644-046C-D5B4-BFCFECA501E8}"/>
                </a:ext>
              </a:extLst>
            </p:cNvPr>
            <p:cNvSpPr/>
            <p:nvPr/>
          </p:nvSpPr>
          <p:spPr>
            <a:xfrm>
              <a:off x="6005464" y="2232026"/>
              <a:ext cx="3277355" cy="2593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50736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33889EA-B074-F100-9EAE-F6296F276EB8}"/>
              </a:ext>
            </a:extLst>
          </p:cNvPr>
          <p:cNvSpPr txBox="1"/>
          <p:nvPr/>
        </p:nvSpPr>
        <p:spPr>
          <a:xfrm>
            <a:off x="4581053" y="129850"/>
            <a:ext cx="7514377" cy="14773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Usage of peripherals, design and implementation depends on the choice of firmware design for both “Programmer” and “Receiver” node.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Let’s discuss how the firmware is designed on both nodes ensuring flawless communication and firmware updates.</a:t>
            </a:r>
          </a:p>
        </p:txBody>
      </p:sp>
      <p:sp>
        <p:nvSpPr>
          <p:cNvPr id="10" name="TextBox 9">
            <a:extLst>
              <a:ext uri="{FF2B5EF4-FFF2-40B4-BE49-F238E27FC236}">
                <a16:creationId xmlns:a16="http://schemas.microsoft.com/office/drawing/2014/main" id="{37FC8AC5-D57E-3A4E-E188-F2B4CF6C07C1}"/>
              </a:ext>
            </a:extLst>
          </p:cNvPr>
          <p:cNvSpPr txBox="1"/>
          <p:nvPr/>
        </p:nvSpPr>
        <p:spPr>
          <a:xfrm>
            <a:off x="4581053" y="1678116"/>
            <a:ext cx="7061704" cy="400110"/>
          </a:xfrm>
          <a:prstGeom prst="rect">
            <a:avLst/>
          </a:prstGeom>
          <a:noFill/>
        </p:spPr>
        <p:txBody>
          <a:bodyPr wrap="square" rtlCol="0">
            <a:spAutoFit/>
          </a:bodyPr>
          <a:lstStyle/>
          <a:p>
            <a:r>
              <a:rPr lang="en-US" sz="2000" dirty="0">
                <a:highlight>
                  <a:srgbClr val="FFFF00"/>
                </a:highlight>
                <a:latin typeface="Arial Rounded MT Bold" panose="020F0704030504030204" pitchFamily="34" charset="0"/>
                <a:ea typeface="Calibri" panose="020F0502020204030204" pitchFamily="34" charset="0"/>
                <a:cs typeface="Calibri" panose="020F0502020204030204" pitchFamily="34" charset="0"/>
              </a:rPr>
              <a:t>Programmer node firmware design and memory layout :</a:t>
            </a:r>
          </a:p>
        </p:txBody>
      </p:sp>
      <p:pic>
        <p:nvPicPr>
          <p:cNvPr id="37" name="Picture 36">
            <a:extLst>
              <a:ext uri="{FF2B5EF4-FFF2-40B4-BE49-F238E27FC236}">
                <a16:creationId xmlns:a16="http://schemas.microsoft.com/office/drawing/2014/main" id="{94DE1670-223B-4D96-6CD4-4295700383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2262" y="115826"/>
            <a:ext cx="3373436" cy="4151376"/>
          </a:xfrm>
          <a:prstGeom prst="rect">
            <a:avLst/>
          </a:prstGeom>
          <a:ln>
            <a:noFill/>
          </a:ln>
          <a:effectLst>
            <a:outerShdw blurRad="190500" algn="tl" rotWithShape="0">
              <a:srgbClr val="000000">
                <a:alpha val="70000"/>
              </a:srgbClr>
            </a:outerShdw>
          </a:effectLst>
        </p:spPr>
      </p:pic>
      <p:grpSp>
        <p:nvGrpSpPr>
          <p:cNvPr id="3" name="Group 2">
            <a:extLst>
              <a:ext uri="{FF2B5EF4-FFF2-40B4-BE49-F238E27FC236}">
                <a16:creationId xmlns:a16="http://schemas.microsoft.com/office/drawing/2014/main" id="{5DF88A4F-2345-1A1D-2D22-783AA10E5287}"/>
              </a:ext>
            </a:extLst>
          </p:cNvPr>
          <p:cNvGrpSpPr/>
          <p:nvPr/>
        </p:nvGrpSpPr>
        <p:grpSpPr>
          <a:xfrm>
            <a:off x="4495976" y="2241199"/>
            <a:ext cx="7130777" cy="3566601"/>
            <a:chOff x="4495976" y="3083170"/>
            <a:chExt cx="7130777" cy="3566601"/>
          </a:xfrm>
        </p:grpSpPr>
        <p:cxnSp>
          <p:nvCxnSpPr>
            <p:cNvPr id="13" name="Straight Arrow Connector 12">
              <a:extLst>
                <a:ext uri="{FF2B5EF4-FFF2-40B4-BE49-F238E27FC236}">
                  <a16:creationId xmlns:a16="http://schemas.microsoft.com/office/drawing/2014/main" id="{EC2B4F2F-7D4C-9690-1447-EEC23E7766BB}"/>
                </a:ext>
              </a:extLst>
            </p:cNvPr>
            <p:cNvCxnSpPr>
              <a:cxnSpLocks/>
            </p:cNvCxnSpPr>
            <p:nvPr/>
          </p:nvCxnSpPr>
          <p:spPr>
            <a:xfrm flipV="1">
              <a:off x="4680642" y="4825497"/>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DD9D3A-0032-F5CA-4636-EA964C078D14}"/>
                </a:ext>
              </a:extLst>
            </p:cNvPr>
            <p:cNvSpPr txBox="1"/>
            <p:nvPr/>
          </p:nvSpPr>
          <p:spPr>
            <a:xfrm rot="16200000">
              <a:off x="3897982" y="5682445"/>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0x0800-0000</a:t>
              </a:r>
            </a:p>
          </p:txBody>
        </p:sp>
        <p:cxnSp>
          <p:nvCxnSpPr>
            <p:cNvPr id="17" name="Straight Arrow Connector 16">
              <a:extLst>
                <a:ext uri="{FF2B5EF4-FFF2-40B4-BE49-F238E27FC236}">
                  <a16:creationId xmlns:a16="http://schemas.microsoft.com/office/drawing/2014/main" id="{6F22861E-615A-0370-3222-3C519D0AE4F0}"/>
                </a:ext>
              </a:extLst>
            </p:cNvPr>
            <p:cNvCxnSpPr>
              <a:cxnSpLocks/>
            </p:cNvCxnSpPr>
            <p:nvPr/>
          </p:nvCxnSpPr>
          <p:spPr>
            <a:xfrm flipV="1">
              <a:off x="11433038" y="4823991"/>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15C110-9CB1-54D7-BD4C-457A39E25FE9}"/>
                </a:ext>
              </a:extLst>
            </p:cNvPr>
            <p:cNvSpPr txBox="1"/>
            <p:nvPr/>
          </p:nvSpPr>
          <p:spPr>
            <a:xfrm rot="16200000">
              <a:off x="10659427" y="5680940"/>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0x0807-FFFF</a:t>
              </a:r>
            </a:p>
          </p:txBody>
        </p:sp>
        <p:sp>
          <p:nvSpPr>
            <p:cNvPr id="19" name="TextBox 18">
              <a:extLst>
                <a:ext uri="{FF2B5EF4-FFF2-40B4-BE49-F238E27FC236}">
                  <a16:creationId xmlns:a16="http://schemas.microsoft.com/office/drawing/2014/main" id="{0E120434-5D89-9C42-33E5-ED8106796D7B}"/>
                </a:ext>
              </a:extLst>
            </p:cNvPr>
            <p:cNvSpPr txBox="1"/>
            <p:nvPr/>
          </p:nvSpPr>
          <p:spPr>
            <a:xfrm>
              <a:off x="7423842" y="6255945"/>
              <a:ext cx="1186004"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512 KBs</a:t>
              </a:r>
            </a:p>
          </p:txBody>
        </p:sp>
        <p:cxnSp>
          <p:nvCxnSpPr>
            <p:cNvPr id="21" name="Straight Arrow Connector 20">
              <a:extLst>
                <a:ext uri="{FF2B5EF4-FFF2-40B4-BE49-F238E27FC236}">
                  <a16:creationId xmlns:a16="http://schemas.microsoft.com/office/drawing/2014/main" id="{5F3BC02D-B76E-143F-AFA5-562956FD5EA8}"/>
                </a:ext>
              </a:extLst>
            </p:cNvPr>
            <p:cNvCxnSpPr>
              <a:cxnSpLocks/>
            </p:cNvCxnSpPr>
            <p:nvPr/>
          </p:nvCxnSpPr>
          <p:spPr>
            <a:xfrm>
              <a:off x="8419723" y="6435155"/>
              <a:ext cx="2837698" cy="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7DB6A73-08C1-8837-BDF8-EA1BDEA33B14}"/>
                </a:ext>
              </a:extLst>
            </p:cNvPr>
            <p:cNvCxnSpPr>
              <a:stCxn id="19" idx="1"/>
            </p:cNvCxnSpPr>
            <p:nvPr/>
          </p:nvCxnSpPr>
          <p:spPr>
            <a:xfrm flipH="1">
              <a:off x="4865308" y="6440611"/>
              <a:ext cx="2558534" cy="5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86002EB-59CD-550A-0A82-06093741A314}"/>
                </a:ext>
              </a:extLst>
            </p:cNvPr>
            <p:cNvSpPr txBox="1"/>
            <p:nvPr/>
          </p:nvSpPr>
          <p:spPr>
            <a:xfrm>
              <a:off x="6569798" y="5253268"/>
              <a:ext cx="4080095" cy="3776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Flash layout and .bin file structure</a:t>
              </a:r>
            </a:p>
          </p:txBody>
        </p:sp>
        <p:grpSp>
          <p:nvGrpSpPr>
            <p:cNvPr id="42" name="Group 41">
              <a:extLst>
                <a:ext uri="{FF2B5EF4-FFF2-40B4-BE49-F238E27FC236}">
                  <a16:creationId xmlns:a16="http://schemas.microsoft.com/office/drawing/2014/main" id="{D5BA0A67-E71C-3679-E3C3-D4AE95F1D34D}"/>
                </a:ext>
              </a:extLst>
            </p:cNvPr>
            <p:cNvGrpSpPr/>
            <p:nvPr/>
          </p:nvGrpSpPr>
          <p:grpSpPr>
            <a:xfrm>
              <a:off x="4680642" y="3083170"/>
              <a:ext cx="6744831" cy="1649994"/>
              <a:chOff x="4680642" y="3083170"/>
              <a:chExt cx="6744831" cy="1649994"/>
            </a:xfrm>
          </p:grpSpPr>
          <p:grpSp>
            <p:nvGrpSpPr>
              <p:cNvPr id="41" name="Group 40">
                <a:extLst>
                  <a:ext uri="{FF2B5EF4-FFF2-40B4-BE49-F238E27FC236}">
                    <a16:creationId xmlns:a16="http://schemas.microsoft.com/office/drawing/2014/main" id="{5CFF15AB-EF5E-A26B-DEC5-B3AA9949CF16}"/>
                  </a:ext>
                </a:extLst>
              </p:cNvPr>
              <p:cNvGrpSpPr/>
              <p:nvPr/>
            </p:nvGrpSpPr>
            <p:grpSpPr>
              <a:xfrm>
                <a:off x="4680642" y="3083170"/>
                <a:ext cx="6744831" cy="1649994"/>
                <a:chOff x="4680642" y="3108934"/>
                <a:chExt cx="6744831" cy="1649994"/>
              </a:xfrm>
            </p:grpSpPr>
            <p:sp>
              <p:nvSpPr>
                <p:cNvPr id="11" name="Rectangle 10">
                  <a:extLst>
                    <a:ext uri="{FF2B5EF4-FFF2-40B4-BE49-F238E27FC236}">
                      <a16:creationId xmlns:a16="http://schemas.microsoft.com/office/drawing/2014/main" id="{5CBD6D25-5BE5-B7FA-D854-B00F1D6DC0B4}"/>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83876EDA-643A-1E53-7F7F-0C279D572F8D}"/>
                    </a:ext>
                  </a:extLst>
                </p:cNvPr>
                <p:cNvSpPr/>
                <p:nvPr/>
              </p:nvSpPr>
              <p:spPr>
                <a:xfrm>
                  <a:off x="4698748" y="3123910"/>
                  <a:ext cx="497940"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A3B453D7-3A8B-CF9C-0FAA-C8834B163823}"/>
                    </a:ext>
                  </a:extLst>
                </p:cNvPr>
                <p:cNvSpPr/>
                <p:nvPr/>
              </p:nvSpPr>
              <p:spPr>
                <a:xfrm rot="16200000">
                  <a:off x="5912910" y="2424127"/>
                  <a:ext cx="1627632" cy="302386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509C629F-AD69-5D84-3EEC-27E9038C5FF2}"/>
                    </a:ext>
                  </a:extLst>
                </p:cNvPr>
                <p:cNvSpPr txBox="1"/>
                <p:nvPr/>
              </p:nvSpPr>
              <p:spPr>
                <a:xfrm>
                  <a:off x="5160478" y="3268988"/>
                  <a:ext cx="3250195" cy="120032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initialization, peripheral initialization, CAN-J1939 communication routines. </a:t>
                  </a:r>
                </a:p>
                <a:p>
                  <a:r>
                    <a:rPr lang="en-US"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29" name="Rectangle 28">
                  <a:extLst>
                    <a:ext uri="{FF2B5EF4-FFF2-40B4-BE49-F238E27FC236}">
                      <a16:creationId xmlns:a16="http://schemas.microsoft.com/office/drawing/2014/main" id="{9631C13A-2036-37E4-D972-EA1C19CDBF59}"/>
                    </a:ext>
                  </a:extLst>
                </p:cNvPr>
                <p:cNvSpPr/>
                <p:nvPr/>
              </p:nvSpPr>
              <p:spPr>
                <a:xfrm>
                  <a:off x="8238657" y="3122240"/>
                  <a:ext cx="572701"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7D9F517E-33BF-C824-F4E6-186B14E7C342}"/>
                    </a:ext>
                  </a:extLst>
                </p:cNvPr>
                <p:cNvSpPr txBox="1"/>
                <p:nvPr/>
              </p:nvSpPr>
              <p:spPr>
                <a:xfrm rot="16200000">
                  <a:off x="7758088" y="3652289"/>
                  <a:ext cx="158332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Read only data</a:t>
                  </a: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rodata</a:t>
                  </a:r>
                  <a:r>
                    <a:rPr lang="en-US" sz="14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32" name="Rectangle 31">
                  <a:extLst>
                    <a:ext uri="{FF2B5EF4-FFF2-40B4-BE49-F238E27FC236}">
                      <a16:creationId xmlns:a16="http://schemas.microsoft.com/office/drawing/2014/main" id="{6CC04D2B-8F24-0E2B-8827-949079A17A95}"/>
                    </a:ext>
                  </a:extLst>
                </p:cNvPr>
                <p:cNvSpPr/>
                <p:nvPr/>
              </p:nvSpPr>
              <p:spPr>
                <a:xfrm>
                  <a:off x="8813601" y="3122240"/>
                  <a:ext cx="1384996"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D432526E-636D-EEB1-C8FB-204828F2F11C}"/>
                    </a:ext>
                  </a:extLst>
                </p:cNvPr>
                <p:cNvSpPr txBox="1"/>
                <p:nvPr/>
              </p:nvSpPr>
              <p:spPr>
                <a:xfrm rot="16200000">
                  <a:off x="8841658" y="3241433"/>
                  <a:ext cx="1352994" cy="1384995"/>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Program data </a:t>
                  </a:r>
                </a:p>
                <a:p>
                  <a:r>
                    <a:rPr lang="en-US" sz="1400" dirty="0">
                      <a:latin typeface="Calibri" panose="020F0502020204030204" pitchFamily="34" charset="0"/>
                      <a:ea typeface="Calibri" panose="020F0502020204030204" pitchFamily="34" charset="0"/>
                      <a:cs typeface="Calibri" panose="020F0502020204030204" pitchFamily="34" charset="0"/>
                    </a:rPr>
                    <a:t>(.data section)</a:t>
                  </a:r>
                </a:p>
                <a:p>
                  <a:r>
                    <a:rPr lang="en-US" sz="1400" dirty="0">
                      <a:latin typeface="Calibri" panose="020F0502020204030204" pitchFamily="34" charset="0"/>
                      <a:ea typeface="Calibri" panose="020F0502020204030204" pitchFamily="34" charset="0"/>
                      <a:cs typeface="Calibri" panose="020F0502020204030204" pitchFamily="34" charset="0"/>
                    </a:rPr>
                    <a:t>(load region)</a:t>
                  </a:r>
                </a:p>
                <a:p>
                  <a:r>
                    <a:rPr lang="en-US" sz="14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26" name="TextBox 25">
                <a:extLst>
                  <a:ext uri="{FF2B5EF4-FFF2-40B4-BE49-F238E27FC236}">
                    <a16:creationId xmlns:a16="http://schemas.microsoft.com/office/drawing/2014/main" id="{863889AE-3892-269B-A438-74C012DF2A0B}"/>
                  </a:ext>
                </a:extLst>
              </p:cNvPr>
              <p:cNvSpPr txBox="1"/>
              <p:nvPr/>
            </p:nvSpPr>
            <p:spPr>
              <a:xfrm rot="16200000">
                <a:off x="4556333" y="3617613"/>
                <a:ext cx="74656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 V T</a:t>
                </a:r>
              </a:p>
            </p:txBody>
          </p:sp>
        </p:grpSp>
      </p:grpSp>
      <p:sp>
        <p:nvSpPr>
          <p:cNvPr id="4" name="TextBox 3">
            <a:extLst>
              <a:ext uri="{FF2B5EF4-FFF2-40B4-BE49-F238E27FC236}">
                <a16:creationId xmlns:a16="http://schemas.microsoft.com/office/drawing/2014/main" id="{14E52B4C-5247-C274-AF03-65B599BCB2CB}"/>
              </a:ext>
            </a:extLst>
          </p:cNvPr>
          <p:cNvSpPr txBox="1"/>
          <p:nvPr/>
        </p:nvSpPr>
        <p:spPr>
          <a:xfrm>
            <a:off x="78588" y="5845174"/>
            <a:ext cx="12016842" cy="1169551"/>
          </a:xfrm>
          <a:prstGeom prst="rect">
            <a:avLst/>
          </a:prstGeom>
          <a:noFill/>
        </p:spPr>
        <p:txBody>
          <a:bodyPr wrap="square" rtlCol="0">
            <a:spAutoFit/>
          </a:bodyPr>
          <a:lstStyle/>
          <a:p>
            <a:r>
              <a:rPr lang="en-US" sz="1400" dirty="0">
                <a:solidFill>
                  <a:schemeClr val="accent4">
                    <a:lumMod val="50000"/>
                  </a:schemeClr>
                </a:solidFill>
              </a:rPr>
              <a:t>The secured firmware will be sent in chunks of 1785 bytes by reading it from Data flash to SRAM and then will be sent over CAN-J1939 Protocol to the receiver node, this ensures sufficient processing time for receiver node to process the data and re-assemble it into Data flash.</a:t>
            </a:r>
          </a:p>
          <a:p>
            <a:r>
              <a:rPr lang="en-US" sz="1400" dirty="0">
                <a:solidFill>
                  <a:schemeClr val="accent4">
                    <a:lumMod val="50000"/>
                  </a:schemeClr>
                </a:solidFill>
              </a:rPr>
              <a:t>Block size of 1785 bytes is chosen to tackle the problem with J1939 CMDT transport layer handler, it provides only 1 byte to frame sequencing, thus any block size larger than 1785 will cause an overflow situation.</a:t>
            </a:r>
          </a:p>
          <a:p>
            <a:endParaRPr lang="en-US" sz="1400" dirty="0">
              <a:solidFill>
                <a:schemeClr val="accent4">
                  <a:lumMod val="50000"/>
                </a:schemeClr>
              </a:solidFill>
            </a:endParaRPr>
          </a:p>
        </p:txBody>
      </p:sp>
      <p:sp>
        <p:nvSpPr>
          <p:cNvPr id="6" name="TextBox 5">
            <a:extLst>
              <a:ext uri="{FF2B5EF4-FFF2-40B4-BE49-F238E27FC236}">
                <a16:creationId xmlns:a16="http://schemas.microsoft.com/office/drawing/2014/main" id="{E6546CDF-E771-E27A-5260-59D123174120}"/>
              </a:ext>
            </a:extLst>
          </p:cNvPr>
          <p:cNvSpPr txBox="1"/>
          <p:nvPr/>
        </p:nvSpPr>
        <p:spPr>
          <a:xfrm>
            <a:off x="117342" y="4517333"/>
            <a:ext cx="4047836" cy="1384995"/>
          </a:xfrm>
          <a:prstGeom prst="rect">
            <a:avLst/>
          </a:prstGeom>
          <a:noFill/>
        </p:spPr>
        <p:txBody>
          <a:bodyPr wrap="square">
            <a:spAutoFit/>
          </a:bodyPr>
          <a:lstStyle/>
          <a:p>
            <a:r>
              <a:rPr lang="en-US" sz="1400" dirty="0">
                <a:solidFill>
                  <a:schemeClr val="accent6">
                    <a:lumMod val="50000"/>
                  </a:schemeClr>
                </a:solidFill>
              </a:rPr>
              <a:t>This firmware design is fixed until some more functionalities are not needed to be added, only secured firmware will change depending on the functionality need to be updated on receiver node.</a:t>
            </a:r>
            <a:br>
              <a:rPr lang="en-US" sz="1400" dirty="0">
                <a:solidFill>
                  <a:schemeClr val="accent6">
                    <a:lumMod val="50000"/>
                  </a:schemeClr>
                </a:solidFill>
              </a:rPr>
            </a:br>
            <a:endParaRPr lang="en-US" sz="1400" dirty="0">
              <a:solidFill>
                <a:schemeClr val="accent6">
                  <a:lumMod val="50000"/>
                </a:schemeClr>
              </a:solidFill>
            </a:endParaRPr>
          </a:p>
        </p:txBody>
      </p:sp>
    </p:spTree>
    <p:extLst>
      <p:ext uri="{BB962C8B-B14F-4D97-AF65-F5344CB8AC3E}">
        <p14:creationId xmlns:p14="http://schemas.microsoft.com/office/powerpoint/2010/main" val="2661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882CA82-6483-8DA5-7DDA-3538A2CDA417}"/>
              </a:ext>
            </a:extLst>
          </p:cNvPr>
          <p:cNvGrpSpPr/>
          <p:nvPr/>
        </p:nvGrpSpPr>
        <p:grpSpPr>
          <a:xfrm>
            <a:off x="-9525" y="-19852"/>
            <a:ext cx="12201525" cy="6877852"/>
            <a:chOff x="-9525" y="-19852"/>
            <a:chExt cx="12201525" cy="6877852"/>
          </a:xfrm>
        </p:grpSpPr>
        <p:pic>
          <p:nvPicPr>
            <p:cNvPr id="23" name="Picture 22">
              <a:extLst>
                <a:ext uri="{FF2B5EF4-FFF2-40B4-BE49-F238E27FC236}">
                  <a16:creationId xmlns:a16="http://schemas.microsoft.com/office/drawing/2014/main" id="{240AE694-5693-9BD3-0534-050219EA0F24}"/>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6501"/>
                      </a14:imgEffect>
                      <a14:imgEffect>
                        <a14:saturation sat="400000"/>
                      </a14:imgEffect>
                      <a14:imgEffect>
                        <a14:brightnessContrast bright="-31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57519A14-ABDB-5424-5ECB-4E253E9FBA89}"/>
                </a:ext>
              </a:extLst>
            </p:cNvPr>
            <p:cNvPicPr>
              <a:picLocks noChangeAspect="1"/>
            </p:cNvPicPr>
            <p:nvPr/>
          </p:nvPicPr>
          <p:blipFill>
            <a:blip r:embed="rId6">
              <a:alphaModFix amt="17000"/>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b="3195"/>
            <a:stretch/>
          </p:blipFill>
          <p:spPr>
            <a:xfrm>
              <a:off x="-9525" y="-19852"/>
              <a:ext cx="7991475" cy="6858000"/>
            </a:xfrm>
            <a:prstGeom prst="rect">
              <a:avLst/>
            </a:prstGeom>
            <a:effectLst>
              <a:softEdge rad="635000"/>
            </a:effectLst>
          </p:spPr>
        </p:pic>
        <p:sp>
          <p:nvSpPr>
            <p:cNvPr id="27" name="Rectangle 26">
              <a:extLst>
                <a:ext uri="{FF2B5EF4-FFF2-40B4-BE49-F238E27FC236}">
                  <a16:creationId xmlns:a16="http://schemas.microsoft.com/office/drawing/2014/main" id="{2599D50E-86FA-B078-65D8-0539E12FC7E4}"/>
                </a:ext>
              </a:extLst>
            </p:cNvPr>
            <p:cNvSpPr/>
            <p:nvPr/>
          </p:nvSpPr>
          <p:spPr>
            <a:xfrm>
              <a:off x="619848" y="384784"/>
              <a:ext cx="1504950" cy="4781543"/>
            </a:xfrm>
            <a:prstGeom prst="rect">
              <a:avLst/>
            </a:prstGeom>
            <a:noFill/>
            <a:ln w="381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958828C-F185-7088-B4C2-7A192B38E6F1}"/>
                </a:ext>
              </a:extLst>
            </p:cNvPr>
            <p:cNvSpPr/>
            <p:nvPr/>
          </p:nvSpPr>
          <p:spPr>
            <a:xfrm>
              <a:off x="5276854" y="394024"/>
              <a:ext cx="1504950" cy="4781539"/>
            </a:xfrm>
            <a:prstGeom prst="rect">
              <a:avLst/>
            </a:prstGeom>
            <a:noFill/>
            <a:ln w="38100">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2B79304-863B-9A25-A12F-9B8DD3500DFA}"/>
                </a:ext>
              </a:extLst>
            </p:cNvPr>
            <p:cNvSpPr txBox="1"/>
            <p:nvPr/>
          </p:nvSpPr>
          <p:spPr>
            <a:xfrm>
              <a:off x="690562" y="1462341"/>
              <a:ext cx="1381126" cy="523220"/>
            </a:xfrm>
            <a:prstGeom prst="rect">
              <a:avLst/>
            </a:prstGeom>
            <a:noFill/>
          </p:spPr>
          <p:txBody>
            <a:bodyPr wrap="square" rtlCol="0">
              <a:spAutoFit/>
            </a:bodyPr>
            <a:lstStyle/>
            <a:p>
              <a:r>
                <a:rPr lang="en-US" sz="1400" dirty="0">
                  <a:solidFill>
                    <a:schemeClr val="tx2">
                      <a:lumMod val="25000"/>
                      <a:lumOff val="75000"/>
                    </a:schemeClr>
                  </a:solidFill>
                </a:rPr>
                <a:t>Programmer MCU</a:t>
              </a:r>
            </a:p>
          </p:txBody>
        </p:sp>
        <p:sp>
          <p:nvSpPr>
            <p:cNvPr id="30" name="TextBox 29">
              <a:extLst>
                <a:ext uri="{FF2B5EF4-FFF2-40B4-BE49-F238E27FC236}">
                  <a16:creationId xmlns:a16="http://schemas.microsoft.com/office/drawing/2014/main" id="{56E28A0F-B2A5-FF4B-6D72-1EBC3207DDE6}"/>
                </a:ext>
              </a:extLst>
            </p:cNvPr>
            <p:cNvSpPr txBox="1"/>
            <p:nvPr/>
          </p:nvSpPr>
          <p:spPr>
            <a:xfrm>
              <a:off x="5338766" y="1530146"/>
              <a:ext cx="1381126" cy="307777"/>
            </a:xfrm>
            <a:prstGeom prst="rect">
              <a:avLst/>
            </a:prstGeom>
            <a:noFill/>
          </p:spPr>
          <p:txBody>
            <a:bodyPr wrap="square" rtlCol="0">
              <a:spAutoFit/>
            </a:bodyPr>
            <a:lstStyle/>
            <a:p>
              <a:r>
                <a:rPr lang="en-US" sz="1400" dirty="0">
                  <a:solidFill>
                    <a:schemeClr val="tx2">
                      <a:lumMod val="25000"/>
                      <a:lumOff val="75000"/>
                    </a:schemeClr>
                  </a:solidFill>
                </a:rPr>
                <a:t>Receiver MCU</a:t>
              </a:r>
            </a:p>
          </p:txBody>
        </p:sp>
        <p:cxnSp>
          <p:nvCxnSpPr>
            <p:cNvPr id="32" name="Straight Arrow Connector 31">
              <a:extLst>
                <a:ext uri="{FF2B5EF4-FFF2-40B4-BE49-F238E27FC236}">
                  <a16:creationId xmlns:a16="http://schemas.microsoft.com/office/drawing/2014/main" id="{E97FFA5F-C7B8-AD3D-28D4-2C3687FCA63A}"/>
                </a:ext>
              </a:extLst>
            </p:cNvPr>
            <p:cNvCxnSpPr>
              <a:cxnSpLocks/>
            </p:cNvCxnSpPr>
            <p:nvPr/>
          </p:nvCxnSpPr>
          <p:spPr>
            <a:xfrm>
              <a:off x="11345428" y="216167"/>
              <a:ext cx="9523" cy="4863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C36558F-1ED0-CBDB-0F05-1BC14045AAAC}"/>
                </a:ext>
              </a:extLst>
            </p:cNvPr>
            <p:cNvSpPr txBox="1"/>
            <p:nvPr/>
          </p:nvSpPr>
          <p:spPr>
            <a:xfrm>
              <a:off x="11344275" y="2773993"/>
              <a:ext cx="819148" cy="369332"/>
            </a:xfrm>
            <a:prstGeom prst="rect">
              <a:avLst/>
            </a:prstGeom>
            <a:noFill/>
          </p:spPr>
          <p:txBody>
            <a:bodyPr wrap="square" rtlCol="0">
              <a:spAutoFit/>
            </a:bodyPr>
            <a:lstStyle/>
            <a:p>
              <a:r>
                <a:rPr lang="en-US" dirty="0">
                  <a:solidFill>
                    <a:schemeClr val="tx2">
                      <a:lumMod val="25000"/>
                      <a:lumOff val="75000"/>
                    </a:schemeClr>
                  </a:solidFill>
                </a:rPr>
                <a:t>Time</a:t>
              </a:r>
            </a:p>
          </p:txBody>
        </p:sp>
      </p:grpSp>
      <p:grpSp>
        <p:nvGrpSpPr>
          <p:cNvPr id="158" name="Group 157">
            <a:extLst>
              <a:ext uri="{FF2B5EF4-FFF2-40B4-BE49-F238E27FC236}">
                <a16:creationId xmlns:a16="http://schemas.microsoft.com/office/drawing/2014/main" id="{F746BD40-1BF6-13DD-5290-1B3393900B4D}"/>
              </a:ext>
            </a:extLst>
          </p:cNvPr>
          <p:cNvGrpSpPr/>
          <p:nvPr/>
        </p:nvGrpSpPr>
        <p:grpSpPr>
          <a:xfrm>
            <a:off x="522286" y="277905"/>
            <a:ext cx="11147427" cy="6652910"/>
            <a:chOff x="502513" y="457200"/>
            <a:chExt cx="11147427" cy="6652910"/>
          </a:xfrm>
        </p:grpSpPr>
        <p:sp>
          <p:nvSpPr>
            <p:cNvPr id="40" name="TextBox 39">
              <a:extLst>
                <a:ext uri="{FF2B5EF4-FFF2-40B4-BE49-F238E27FC236}">
                  <a16:creationId xmlns:a16="http://schemas.microsoft.com/office/drawing/2014/main" id="{48261A9B-6F6D-0850-2864-B0B720F5C584}"/>
                </a:ext>
              </a:extLst>
            </p:cNvPr>
            <p:cNvSpPr txBox="1"/>
            <p:nvPr/>
          </p:nvSpPr>
          <p:spPr>
            <a:xfrm>
              <a:off x="2419350" y="457200"/>
              <a:ext cx="2857499" cy="369332"/>
            </a:xfrm>
            <a:prstGeom prst="rect">
              <a:avLst/>
            </a:prstGeom>
            <a:noFill/>
          </p:spPr>
          <p:txBody>
            <a:bodyPr wrap="square" rtlCol="0">
              <a:spAutoFit/>
            </a:bodyPr>
            <a:lstStyle/>
            <a:p>
              <a:r>
                <a:rPr lang="en-US" dirty="0">
                  <a:solidFill>
                    <a:srgbClr val="FFFF00"/>
                  </a:solidFill>
                </a:rPr>
                <a:t>Communication begin</a:t>
              </a:r>
            </a:p>
          </p:txBody>
        </p:sp>
        <p:sp>
          <p:nvSpPr>
            <p:cNvPr id="68" name="TextBox 67">
              <a:extLst>
                <a:ext uri="{FF2B5EF4-FFF2-40B4-BE49-F238E27FC236}">
                  <a16:creationId xmlns:a16="http://schemas.microsoft.com/office/drawing/2014/main" id="{2737479D-61EA-AE73-AB9A-51686266527F}"/>
                </a:ext>
              </a:extLst>
            </p:cNvPr>
            <p:cNvSpPr txBox="1"/>
            <p:nvPr/>
          </p:nvSpPr>
          <p:spPr>
            <a:xfrm>
              <a:off x="2338383" y="5505048"/>
              <a:ext cx="2857499" cy="369332"/>
            </a:xfrm>
            <a:prstGeom prst="rect">
              <a:avLst/>
            </a:prstGeom>
            <a:noFill/>
          </p:spPr>
          <p:txBody>
            <a:bodyPr wrap="square" rtlCol="0">
              <a:spAutoFit/>
            </a:bodyPr>
            <a:lstStyle/>
            <a:p>
              <a:r>
                <a:rPr lang="en-US" dirty="0">
                  <a:solidFill>
                    <a:srgbClr val="FFFF00"/>
                  </a:solidFill>
                </a:rPr>
                <a:t>Communication end</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871FFB20-0A9E-A008-26D7-987884AD0436}"/>
                    </a:ext>
                  </a:extLst>
                </p:cNvPr>
                <p:cNvSpPr txBox="1"/>
                <p:nvPr/>
              </p:nvSpPr>
              <p:spPr>
                <a:xfrm>
                  <a:off x="7580166" y="4081425"/>
                  <a:ext cx="2480832" cy="1477328"/>
                </a:xfrm>
                <a:custGeom>
                  <a:avLst/>
                  <a:gdLst>
                    <a:gd name="connsiteX0" fmla="*/ 0 w 2480832"/>
                    <a:gd name="connsiteY0" fmla="*/ 0 h 1477328"/>
                    <a:gd name="connsiteX1" fmla="*/ 645016 w 2480832"/>
                    <a:gd name="connsiteY1" fmla="*/ 0 h 1477328"/>
                    <a:gd name="connsiteX2" fmla="*/ 1314841 w 2480832"/>
                    <a:gd name="connsiteY2" fmla="*/ 0 h 1477328"/>
                    <a:gd name="connsiteX3" fmla="*/ 1935049 w 2480832"/>
                    <a:gd name="connsiteY3" fmla="*/ 0 h 1477328"/>
                    <a:gd name="connsiteX4" fmla="*/ 2480832 w 2480832"/>
                    <a:gd name="connsiteY4" fmla="*/ 0 h 1477328"/>
                    <a:gd name="connsiteX5" fmla="*/ 2480832 w 2480832"/>
                    <a:gd name="connsiteY5" fmla="*/ 521989 h 1477328"/>
                    <a:gd name="connsiteX6" fmla="*/ 2480832 w 2480832"/>
                    <a:gd name="connsiteY6" fmla="*/ 970112 h 1477328"/>
                    <a:gd name="connsiteX7" fmla="*/ 2480832 w 2480832"/>
                    <a:gd name="connsiteY7" fmla="*/ 1477328 h 1477328"/>
                    <a:gd name="connsiteX8" fmla="*/ 1860624 w 2480832"/>
                    <a:gd name="connsiteY8" fmla="*/ 1477328 h 1477328"/>
                    <a:gd name="connsiteX9" fmla="*/ 1265224 w 2480832"/>
                    <a:gd name="connsiteY9" fmla="*/ 1477328 h 1477328"/>
                    <a:gd name="connsiteX10" fmla="*/ 595400 w 2480832"/>
                    <a:gd name="connsiteY10" fmla="*/ 1477328 h 1477328"/>
                    <a:gd name="connsiteX11" fmla="*/ 0 w 2480832"/>
                    <a:gd name="connsiteY11" fmla="*/ 1477328 h 1477328"/>
                    <a:gd name="connsiteX12" fmla="*/ 0 w 2480832"/>
                    <a:gd name="connsiteY12" fmla="*/ 970112 h 1477328"/>
                    <a:gd name="connsiteX13" fmla="*/ 0 w 2480832"/>
                    <a:gd name="connsiteY13" fmla="*/ 507216 h 1477328"/>
                    <a:gd name="connsiteX14" fmla="*/ 0 w 2480832"/>
                    <a:gd name="connsiteY14"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0832" h="1477328" extrusionOk="0">
                      <a:moveTo>
                        <a:pt x="0" y="0"/>
                      </a:moveTo>
                      <a:cubicBezTo>
                        <a:pt x="183631" y="-28508"/>
                        <a:pt x="444278" y="-28104"/>
                        <a:pt x="645016" y="0"/>
                      </a:cubicBezTo>
                      <a:cubicBezTo>
                        <a:pt x="845754" y="28104"/>
                        <a:pt x="989354" y="3314"/>
                        <a:pt x="1314841" y="0"/>
                      </a:cubicBezTo>
                      <a:cubicBezTo>
                        <a:pt x="1640328" y="-3314"/>
                        <a:pt x="1766995" y="-15103"/>
                        <a:pt x="1935049" y="0"/>
                      </a:cubicBezTo>
                      <a:cubicBezTo>
                        <a:pt x="2103103" y="15103"/>
                        <a:pt x="2239800" y="22619"/>
                        <a:pt x="2480832" y="0"/>
                      </a:cubicBezTo>
                      <a:cubicBezTo>
                        <a:pt x="2481721" y="118305"/>
                        <a:pt x="2475034" y="276441"/>
                        <a:pt x="2480832" y="521989"/>
                      </a:cubicBezTo>
                      <a:cubicBezTo>
                        <a:pt x="2486630" y="767537"/>
                        <a:pt x="2465481" y="863440"/>
                        <a:pt x="2480832" y="970112"/>
                      </a:cubicBezTo>
                      <a:cubicBezTo>
                        <a:pt x="2496183" y="1076784"/>
                        <a:pt x="2502192" y="1237822"/>
                        <a:pt x="2480832" y="1477328"/>
                      </a:cubicBezTo>
                      <a:cubicBezTo>
                        <a:pt x="2216429" y="1504044"/>
                        <a:pt x="2088594" y="1474927"/>
                        <a:pt x="1860624" y="1477328"/>
                      </a:cubicBezTo>
                      <a:cubicBezTo>
                        <a:pt x="1632654" y="1479729"/>
                        <a:pt x="1509170" y="1482920"/>
                        <a:pt x="1265224" y="1477328"/>
                      </a:cubicBezTo>
                      <a:cubicBezTo>
                        <a:pt x="1021278" y="1471736"/>
                        <a:pt x="778883" y="1484140"/>
                        <a:pt x="595400" y="1477328"/>
                      </a:cubicBezTo>
                      <a:cubicBezTo>
                        <a:pt x="411917" y="1470516"/>
                        <a:pt x="223400" y="1492525"/>
                        <a:pt x="0" y="1477328"/>
                      </a:cubicBezTo>
                      <a:cubicBezTo>
                        <a:pt x="9560" y="1267276"/>
                        <a:pt x="-13968" y="1152045"/>
                        <a:pt x="0" y="970112"/>
                      </a:cubicBezTo>
                      <a:cubicBezTo>
                        <a:pt x="13968" y="788179"/>
                        <a:pt x="-12153" y="682031"/>
                        <a:pt x="0" y="507216"/>
                      </a:cubicBezTo>
                      <a:cubicBezTo>
                        <a:pt x="12153" y="332401"/>
                        <a:pt x="-17467" y="230145"/>
                        <a:pt x="0" y="0"/>
                      </a:cubicBezTo>
                      <a:close/>
                    </a:path>
                  </a:pathLst>
                </a:custGeom>
                <a:noFill/>
                <a:ln w="19050">
                  <a:solidFill>
                    <a:srgbClr val="FF0000"/>
                  </a:solidFill>
                  <a:extLst>
                    <a:ext uri="{C807C97D-BFC1-408E-A445-0C87EB9F89A2}">
                      <ask:lineSketchStyleProps xmlns:ask="http://schemas.microsoft.com/office/drawing/2018/sketchyshapes" sd="1788297305">
                        <a:prstGeom prst="rect">
                          <a:avLst/>
                        </a:prstGeom>
                        <ask:type>
                          <ask:lineSketchFreehand/>
                        </ask:type>
                      </ask:lineSketchStyleProps>
                    </a:ext>
                  </a:extLst>
                </a:ln>
              </p:spPr>
              <p:txBody>
                <a:bodyPr wrap="square" rtlCol="0">
                  <a:spAutoFit/>
                </a:bodyPr>
                <a:lstStyle/>
                <a:p>
                  <a14:m>
                    <m:oMath xmlns:m="http://schemas.openxmlformats.org/officeDocument/2006/math">
                      <m:r>
                        <a:rPr lang="en-US" i="1" smtClean="0">
                          <a:solidFill>
                            <a:schemeClr val="tx2">
                              <a:lumMod val="25000"/>
                              <a:lumOff val="75000"/>
                            </a:schemeClr>
                          </a:solidFill>
                          <a:latin typeface="Cambria Math" panose="02040503050406030204" pitchFamily="18" charset="0"/>
                        </a:rPr>
                        <m:t>𝜏</m:t>
                      </m:r>
                    </m:oMath>
                  </a14:m>
                  <a:r>
                    <a:rPr lang="en-US" dirty="0">
                      <a:solidFill>
                        <a:srgbClr val="FFFF00"/>
                      </a:solidFill>
                    </a:rPr>
                    <a:t> </a:t>
                  </a:r>
                  <a:r>
                    <a:rPr lang="en-US" dirty="0">
                      <a:solidFill>
                        <a:schemeClr val="tx2">
                          <a:lumMod val="25000"/>
                          <a:lumOff val="75000"/>
                        </a:schemeClr>
                      </a:solidFill>
                    </a:rPr>
                    <a:t>depends on the chunk size decided by programmer depending on the resource constraints.</a:t>
                  </a:r>
                </a:p>
              </p:txBody>
            </p:sp>
          </mc:Choice>
          <mc:Fallback xmlns="">
            <p:sp>
              <p:nvSpPr>
                <p:cNvPr id="99" name="TextBox 98">
                  <a:extLst>
                    <a:ext uri="{FF2B5EF4-FFF2-40B4-BE49-F238E27FC236}">
                      <a16:creationId xmlns:a16="http://schemas.microsoft.com/office/drawing/2014/main" id="{871FFB20-0A9E-A008-26D7-987884AD0436}"/>
                    </a:ext>
                  </a:extLst>
                </p:cNvPr>
                <p:cNvSpPr txBox="1">
                  <a:spLocks noRot="1" noChangeAspect="1" noMove="1" noResize="1" noEditPoints="1" noAdjustHandles="1" noChangeArrowheads="1" noChangeShapeType="1" noTextEdit="1"/>
                </p:cNvSpPr>
                <p:nvPr/>
              </p:nvSpPr>
              <p:spPr>
                <a:xfrm>
                  <a:off x="7580166" y="4081425"/>
                  <a:ext cx="2480832" cy="1477328"/>
                </a:xfrm>
                <a:prstGeom prst="rect">
                  <a:avLst/>
                </a:prstGeom>
                <a:blipFill>
                  <a:blip r:embed="rId8"/>
                  <a:stretch>
                    <a:fillRect l="-1691" t="-398" b="-3586"/>
                  </a:stretch>
                </a:blipFill>
                <a:ln w="19050">
                  <a:solidFill>
                    <a:srgbClr val="FF0000"/>
                  </a:solidFill>
                  <a:extLst>
                    <a:ext uri="{C807C97D-BFC1-408E-A445-0C87EB9F89A2}">
                      <ask:lineSketchStyleProps xmlns:ask="http://schemas.microsoft.com/office/drawing/2018/sketchyshapes" sd="1788297305">
                        <a:custGeom>
                          <a:avLst/>
                          <a:gdLst>
                            <a:gd name="connsiteX0" fmla="*/ 0 w 2480832"/>
                            <a:gd name="connsiteY0" fmla="*/ 0 h 1477328"/>
                            <a:gd name="connsiteX1" fmla="*/ 645016 w 2480832"/>
                            <a:gd name="connsiteY1" fmla="*/ 0 h 1477328"/>
                            <a:gd name="connsiteX2" fmla="*/ 1314841 w 2480832"/>
                            <a:gd name="connsiteY2" fmla="*/ 0 h 1477328"/>
                            <a:gd name="connsiteX3" fmla="*/ 1935049 w 2480832"/>
                            <a:gd name="connsiteY3" fmla="*/ 0 h 1477328"/>
                            <a:gd name="connsiteX4" fmla="*/ 2480832 w 2480832"/>
                            <a:gd name="connsiteY4" fmla="*/ 0 h 1477328"/>
                            <a:gd name="connsiteX5" fmla="*/ 2480832 w 2480832"/>
                            <a:gd name="connsiteY5" fmla="*/ 521989 h 1477328"/>
                            <a:gd name="connsiteX6" fmla="*/ 2480832 w 2480832"/>
                            <a:gd name="connsiteY6" fmla="*/ 970112 h 1477328"/>
                            <a:gd name="connsiteX7" fmla="*/ 2480832 w 2480832"/>
                            <a:gd name="connsiteY7" fmla="*/ 1477328 h 1477328"/>
                            <a:gd name="connsiteX8" fmla="*/ 1860624 w 2480832"/>
                            <a:gd name="connsiteY8" fmla="*/ 1477328 h 1477328"/>
                            <a:gd name="connsiteX9" fmla="*/ 1265224 w 2480832"/>
                            <a:gd name="connsiteY9" fmla="*/ 1477328 h 1477328"/>
                            <a:gd name="connsiteX10" fmla="*/ 595400 w 2480832"/>
                            <a:gd name="connsiteY10" fmla="*/ 1477328 h 1477328"/>
                            <a:gd name="connsiteX11" fmla="*/ 0 w 2480832"/>
                            <a:gd name="connsiteY11" fmla="*/ 1477328 h 1477328"/>
                            <a:gd name="connsiteX12" fmla="*/ 0 w 2480832"/>
                            <a:gd name="connsiteY12" fmla="*/ 970112 h 1477328"/>
                            <a:gd name="connsiteX13" fmla="*/ 0 w 2480832"/>
                            <a:gd name="connsiteY13" fmla="*/ 507216 h 1477328"/>
                            <a:gd name="connsiteX14" fmla="*/ 0 w 2480832"/>
                            <a:gd name="connsiteY14"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0832" h="1477328" extrusionOk="0">
                              <a:moveTo>
                                <a:pt x="0" y="0"/>
                              </a:moveTo>
                              <a:cubicBezTo>
                                <a:pt x="183631" y="-28508"/>
                                <a:pt x="444278" y="-28104"/>
                                <a:pt x="645016" y="0"/>
                              </a:cubicBezTo>
                              <a:cubicBezTo>
                                <a:pt x="845754" y="28104"/>
                                <a:pt x="989354" y="3314"/>
                                <a:pt x="1314841" y="0"/>
                              </a:cubicBezTo>
                              <a:cubicBezTo>
                                <a:pt x="1640328" y="-3314"/>
                                <a:pt x="1766995" y="-15103"/>
                                <a:pt x="1935049" y="0"/>
                              </a:cubicBezTo>
                              <a:cubicBezTo>
                                <a:pt x="2103103" y="15103"/>
                                <a:pt x="2239800" y="22619"/>
                                <a:pt x="2480832" y="0"/>
                              </a:cubicBezTo>
                              <a:cubicBezTo>
                                <a:pt x="2481721" y="118305"/>
                                <a:pt x="2475034" y="276441"/>
                                <a:pt x="2480832" y="521989"/>
                              </a:cubicBezTo>
                              <a:cubicBezTo>
                                <a:pt x="2486630" y="767537"/>
                                <a:pt x="2465481" y="863440"/>
                                <a:pt x="2480832" y="970112"/>
                              </a:cubicBezTo>
                              <a:cubicBezTo>
                                <a:pt x="2496183" y="1076784"/>
                                <a:pt x="2502192" y="1237822"/>
                                <a:pt x="2480832" y="1477328"/>
                              </a:cubicBezTo>
                              <a:cubicBezTo>
                                <a:pt x="2216429" y="1504044"/>
                                <a:pt x="2088594" y="1474927"/>
                                <a:pt x="1860624" y="1477328"/>
                              </a:cubicBezTo>
                              <a:cubicBezTo>
                                <a:pt x="1632654" y="1479729"/>
                                <a:pt x="1509170" y="1482920"/>
                                <a:pt x="1265224" y="1477328"/>
                              </a:cubicBezTo>
                              <a:cubicBezTo>
                                <a:pt x="1021278" y="1471736"/>
                                <a:pt x="778883" y="1484140"/>
                                <a:pt x="595400" y="1477328"/>
                              </a:cubicBezTo>
                              <a:cubicBezTo>
                                <a:pt x="411917" y="1470516"/>
                                <a:pt x="223400" y="1492525"/>
                                <a:pt x="0" y="1477328"/>
                              </a:cubicBezTo>
                              <a:cubicBezTo>
                                <a:pt x="9560" y="1267276"/>
                                <a:pt x="-13968" y="1152045"/>
                                <a:pt x="0" y="970112"/>
                              </a:cubicBezTo>
                              <a:cubicBezTo>
                                <a:pt x="13968" y="788179"/>
                                <a:pt x="-12153" y="682031"/>
                                <a:pt x="0" y="507216"/>
                              </a:cubicBezTo>
                              <a:cubicBezTo>
                                <a:pt x="12153" y="332401"/>
                                <a:pt x="-17467" y="230145"/>
                                <a:pt x="0" y="0"/>
                              </a:cubicBezTo>
                              <a:close/>
                            </a:path>
                          </a:pathLst>
                        </a:custGeom>
                        <ask:type>
                          <ask:lineSketchFreehand/>
                        </ask:type>
                      </ask:lineSketchStyleProps>
                    </a:ext>
                  </a:extLst>
                </a:ln>
              </p:spPr>
              <p:txBody>
                <a:bodyPr/>
                <a:lstStyle/>
                <a:p>
                  <a:r>
                    <a:rPr lang="en-US">
                      <a:noFill/>
                    </a:rPr>
                    <a:t> </a:t>
                  </a:r>
                </a:p>
              </p:txBody>
            </p:sp>
          </mc:Fallback>
        </mc:AlternateContent>
        <p:grpSp>
          <p:nvGrpSpPr>
            <p:cNvPr id="157" name="Group 156">
              <a:extLst>
                <a:ext uri="{FF2B5EF4-FFF2-40B4-BE49-F238E27FC236}">
                  <a16:creationId xmlns:a16="http://schemas.microsoft.com/office/drawing/2014/main" id="{FB8D5F66-540B-B841-0020-032924ED4F58}"/>
                </a:ext>
              </a:extLst>
            </p:cNvPr>
            <p:cNvGrpSpPr/>
            <p:nvPr/>
          </p:nvGrpSpPr>
          <p:grpSpPr>
            <a:xfrm>
              <a:off x="502513" y="857250"/>
              <a:ext cx="11147427" cy="6252860"/>
              <a:chOff x="502513" y="857250"/>
              <a:chExt cx="11147427" cy="6252860"/>
            </a:xfrm>
          </p:grpSpPr>
          <p:sp>
            <p:nvSpPr>
              <p:cNvPr id="72" name="Right Brace 71">
                <a:extLst>
                  <a:ext uri="{FF2B5EF4-FFF2-40B4-BE49-F238E27FC236}">
                    <a16:creationId xmlns:a16="http://schemas.microsoft.com/office/drawing/2014/main" id="{6B39FE84-ED79-16CA-6FFF-77F3DDBF472D}"/>
                  </a:ext>
                </a:extLst>
              </p:cNvPr>
              <p:cNvSpPr/>
              <p:nvPr/>
            </p:nvSpPr>
            <p:spPr>
              <a:xfrm>
                <a:off x="6886550" y="964169"/>
                <a:ext cx="276251" cy="2857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EC7253FB-1AEE-E029-AD86-6DD99DA8DCA6}"/>
                  </a:ext>
                </a:extLst>
              </p:cNvPr>
              <p:cNvSpPr txBox="1"/>
              <p:nvPr/>
            </p:nvSpPr>
            <p:spPr>
              <a:xfrm>
                <a:off x="7153828" y="953811"/>
                <a:ext cx="3609999" cy="307777"/>
              </a:xfrm>
              <a:prstGeom prst="rect">
                <a:avLst/>
              </a:prstGeom>
              <a:noFill/>
            </p:spPr>
            <p:txBody>
              <a:bodyPr wrap="square" rtlCol="0">
                <a:spAutoFit/>
              </a:bodyPr>
              <a:lstStyle/>
              <a:p>
                <a:r>
                  <a:rPr lang="en-US" sz="1400" dirty="0">
                    <a:solidFill>
                      <a:srgbClr val="FFFF00"/>
                    </a:solidFill>
                  </a:rPr>
                  <a:t>CAN-J1939 communication initialization</a:t>
                </a:r>
              </a:p>
            </p:txBody>
          </p:sp>
          <p:sp>
            <p:nvSpPr>
              <p:cNvPr id="80" name="Right Brace 79">
                <a:extLst>
                  <a:ext uri="{FF2B5EF4-FFF2-40B4-BE49-F238E27FC236}">
                    <a16:creationId xmlns:a16="http://schemas.microsoft.com/office/drawing/2014/main" id="{B9812521-D4D8-9037-F84D-3FA91BE5FAAA}"/>
                  </a:ext>
                </a:extLst>
              </p:cNvPr>
              <p:cNvSpPr/>
              <p:nvPr/>
            </p:nvSpPr>
            <p:spPr>
              <a:xfrm>
                <a:off x="6886550" y="1249919"/>
                <a:ext cx="309557" cy="5810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35E116AF-7369-7EB7-A430-5BC235FF2DE7}"/>
                  </a:ext>
                </a:extLst>
              </p:cNvPr>
              <p:cNvSpPr txBox="1"/>
              <p:nvPr/>
            </p:nvSpPr>
            <p:spPr>
              <a:xfrm>
                <a:off x="7172300" y="1361886"/>
                <a:ext cx="4105300" cy="307777"/>
              </a:xfrm>
              <a:prstGeom prst="rect">
                <a:avLst/>
              </a:prstGeom>
              <a:noFill/>
            </p:spPr>
            <p:txBody>
              <a:bodyPr wrap="square" rtlCol="0">
                <a:spAutoFit/>
              </a:bodyPr>
              <a:lstStyle/>
              <a:p>
                <a:r>
                  <a:rPr lang="en-US" sz="1400" dirty="0">
                    <a:solidFill>
                      <a:srgbClr val="FFFF00"/>
                    </a:solidFill>
                  </a:rPr>
                  <a:t>Secured firmware transfer in chunks (1785 B)</a:t>
                </a:r>
              </a:p>
            </p:txBody>
          </p:sp>
          <p:sp>
            <p:nvSpPr>
              <p:cNvPr id="83" name="Right Brace 82">
                <a:extLst>
                  <a:ext uri="{FF2B5EF4-FFF2-40B4-BE49-F238E27FC236}">
                    <a16:creationId xmlns:a16="http://schemas.microsoft.com/office/drawing/2014/main" id="{CBD9E211-FE16-CF32-AFCC-B3008AC1A60B}"/>
                  </a:ext>
                </a:extLst>
              </p:cNvPr>
              <p:cNvSpPr/>
              <p:nvPr/>
            </p:nvSpPr>
            <p:spPr>
              <a:xfrm>
                <a:off x="6886550" y="1830932"/>
                <a:ext cx="276251" cy="41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66A1FEFD-9848-060C-AEED-2411BF570D6D}"/>
                  </a:ext>
                </a:extLst>
              </p:cNvPr>
              <p:cNvSpPr txBox="1"/>
              <p:nvPr/>
            </p:nvSpPr>
            <p:spPr>
              <a:xfrm>
                <a:off x="7102423" y="1885324"/>
                <a:ext cx="4105300" cy="307777"/>
              </a:xfrm>
              <a:prstGeom prst="rect">
                <a:avLst/>
              </a:prstGeom>
              <a:noFill/>
            </p:spPr>
            <p:txBody>
              <a:bodyPr wrap="square" rtlCol="0">
                <a:spAutoFit/>
              </a:bodyPr>
              <a:lstStyle/>
              <a:p>
                <a:r>
                  <a:rPr lang="en-US" sz="1400" dirty="0">
                    <a:solidFill>
                      <a:srgbClr val="FFFF00"/>
                    </a:solidFill>
                  </a:rPr>
                  <a:t> Processing period, no data transfer</a:t>
                </a:r>
              </a:p>
            </p:txBody>
          </p:sp>
          <p:sp>
            <p:nvSpPr>
              <p:cNvPr id="87" name="Right Brace 86">
                <a:extLst>
                  <a:ext uri="{FF2B5EF4-FFF2-40B4-BE49-F238E27FC236}">
                    <a16:creationId xmlns:a16="http://schemas.microsoft.com/office/drawing/2014/main" id="{94928D38-8AD7-7E5C-B624-8CB6C091B9D5}"/>
                  </a:ext>
                </a:extLst>
              </p:cNvPr>
              <p:cNvSpPr/>
              <p:nvPr/>
            </p:nvSpPr>
            <p:spPr>
              <a:xfrm>
                <a:off x="6872699" y="2252065"/>
                <a:ext cx="309557" cy="547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extBox 87">
                <a:extLst>
                  <a:ext uri="{FF2B5EF4-FFF2-40B4-BE49-F238E27FC236}">
                    <a16:creationId xmlns:a16="http://schemas.microsoft.com/office/drawing/2014/main" id="{EAB5C477-52B9-137C-EBC7-32507CC3333D}"/>
                  </a:ext>
                </a:extLst>
              </p:cNvPr>
              <p:cNvSpPr txBox="1"/>
              <p:nvPr/>
            </p:nvSpPr>
            <p:spPr>
              <a:xfrm>
                <a:off x="7158449" y="2364032"/>
                <a:ext cx="4105300" cy="307777"/>
              </a:xfrm>
              <a:prstGeom prst="rect">
                <a:avLst/>
              </a:prstGeom>
              <a:noFill/>
            </p:spPr>
            <p:txBody>
              <a:bodyPr wrap="square" rtlCol="0">
                <a:spAutoFit/>
              </a:bodyPr>
              <a:lstStyle/>
              <a:p>
                <a:r>
                  <a:rPr lang="en-US" sz="1400" dirty="0">
                    <a:solidFill>
                      <a:srgbClr val="FFFF00"/>
                    </a:solidFill>
                  </a:rPr>
                  <a:t>Secured firmware transfer in chunks (1785 B)</a:t>
                </a:r>
              </a:p>
            </p:txBody>
          </p:sp>
          <p:sp>
            <p:nvSpPr>
              <p:cNvPr id="91" name="Right Brace 90">
                <a:extLst>
                  <a:ext uri="{FF2B5EF4-FFF2-40B4-BE49-F238E27FC236}">
                    <a16:creationId xmlns:a16="http://schemas.microsoft.com/office/drawing/2014/main" id="{61DDE480-83A3-9463-3DCB-18DD29B7A308}"/>
                  </a:ext>
                </a:extLst>
              </p:cNvPr>
              <p:cNvSpPr/>
              <p:nvPr/>
            </p:nvSpPr>
            <p:spPr>
              <a:xfrm>
                <a:off x="6826172" y="2794695"/>
                <a:ext cx="369935" cy="4113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91">
                <a:extLst>
                  <a:ext uri="{FF2B5EF4-FFF2-40B4-BE49-F238E27FC236}">
                    <a16:creationId xmlns:a16="http://schemas.microsoft.com/office/drawing/2014/main" id="{D7D17C90-53D1-21A1-42E1-92E67283FFE7}"/>
                  </a:ext>
                </a:extLst>
              </p:cNvPr>
              <p:cNvSpPr txBox="1"/>
              <p:nvPr/>
            </p:nvSpPr>
            <p:spPr>
              <a:xfrm>
                <a:off x="7116419" y="2858912"/>
                <a:ext cx="4105300" cy="307777"/>
              </a:xfrm>
              <a:prstGeom prst="rect">
                <a:avLst/>
              </a:prstGeom>
              <a:noFill/>
            </p:spPr>
            <p:txBody>
              <a:bodyPr wrap="square" rtlCol="0">
                <a:spAutoFit/>
              </a:bodyPr>
              <a:lstStyle/>
              <a:p>
                <a:r>
                  <a:rPr lang="en-US" sz="1400" dirty="0">
                    <a:solidFill>
                      <a:srgbClr val="FFFF00"/>
                    </a:solidFill>
                  </a:rPr>
                  <a:t> Processing period, no data transfer</a:t>
                </a:r>
              </a:p>
            </p:txBody>
          </p:sp>
          <p:sp>
            <p:nvSpPr>
              <p:cNvPr id="94" name="Right Brace 93">
                <a:extLst>
                  <a:ext uri="{FF2B5EF4-FFF2-40B4-BE49-F238E27FC236}">
                    <a16:creationId xmlns:a16="http://schemas.microsoft.com/office/drawing/2014/main" id="{486F9B28-65AB-56D5-9E50-477E77E8EEC5}"/>
                  </a:ext>
                </a:extLst>
              </p:cNvPr>
              <p:cNvSpPr/>
              <p:nvPr/>
            </p:nvSpPr>
            <p:spPr>
              <a:xfrm>
                <a:off x="6840027" y="3207454"/>
                <a:ext cx="369935" cy="9914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521DBC5-31AF-F6C2-93C0-3D3AE6E5E5EA}"/>
                  </a:ext>
                </a:extLst>
              </p:cNvPr>
              <p:cNvSpPr txBox="1"/>
              <p:nvPr/>
            </p:nvSpPr>
            <p:spPr>
              <a:xfrm>
                <a:off x="7139511" y="3565491"/>
                <a:ext cx="4105300" cy="307777"/>
              </a:xfrm>
              <a:prstGeom prst="rect">
                <a:avLst/>
              </a:prstGeom>
              <a:noFill/>
            </p:spPr>
            <p:txBody>
              <a:bodyPr wrap="square" rtlCol="0">
                <a:spAutoFit/>
              </a:bodyPr>
              <a:lstStyle/>
              <a:p>
                <a:r>
                  <a:rPr lang="en-US" sz="1400" dirty="0">
                    <a:solidFill>
                      <a:srgbClr val="FFFF00"/>
                    </a:solidFill>
                  </a:rPr>
                  <a:t>Cycle continues till entire firmware transfer</a:t>
                </a:r>
              </a:p>
            </p:txBody>
          </p:sp>
          <p:grpSp>
            <p:nvGrpSpPr>
              <p:cNvPr id="156" name="Group 155">
                <a:extLst>
                  <a:ext uri="{FF2B5EF4-FFF2-40B4-BE49-F238E27FC236}">
                    <a16:creationId xmlns:a16="http://schemas.microsoft.com/office/drawing/2014/main" id="{5725EF99-F071-6774-0C78-D5C83EA5EB1A}"/>
                  </a:ext>
                </a:extLst>
              </p:cNvPr>
              <p:cNvGrpSpPr/>
              <p:nvPr/>
            </p:nvGrpSpPr>
            <p:grpSpPr>
              <a:xfrm>
                <a:off x="502513" y="857250"/>
                <a:ext cx="11147427" cy="6252860"/>
                <a:chOff x="502513" y="857250"/>
                <a:chExt cx="11147427" cy="6252860"/>
              </a:xfrm>
            </p:grpSpPr>
            <p:cxnSp>
              <p:nvCxnSpPr>
                <p:cNvPr id="36" name="Straight Connector 35">
                  <a:extLst>
                    <a:ext uri="{FF2B5EF4-FFF2-40B4-BE49-F238E27FC236}">
                      <a16:creationId xmlns:a16="http://schemas.microsoft.com/office/drawing/2014/main" id="{FD6520F2-6FF1-ECAE-A4FC-5441EC363C83}"/>
                    </a:ext>
                  </a:extLst>
                </p:cNvPr>
                <p:cNvCxnSpPr>
                  <a:cxnSpLocks/>
                </p:cNvCxnSpPr>
                <p:nvPr/>
              </p:nvCxnSpPr>
              <p:spPr>
                <a:xfrm>
                  <a:off x="2247900" y="8572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4DCFE05-D911-A1E7-4907-23142B71949D}"/>
                    </a:ext>
                  </a:extLst>
                </p:cNvPr>
                <p:cNvCxnSpPr>
                  <a:cxnSpLocks/>
                </p:cNvCxnSpPr>
                <p:nvPr/>
              </p:nvCxnSpPr>
              <p:spPr>
                <a:xfrm>
                  <a:off x="2205035" y="1392794"/>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E0839F-9900-9B7D-9EA1-4C88FD11A1AB}"/>
                    </a:ext>
                  </a:extLst>
                </p:cNvPr>
                <p:cNvCxnSpPr/>
                <p:nvPr/>
              </p:nvCxnSpPr>
              <p:spPr>
                <a:xfrm>
                  <a:off x="2205035" y="96416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87F31CE-6F53-7416-DD46-4FD0A9423999}"/>
                    </a:ext>
                  </a:extLst>
                </p:cNvPr>
                <p:cNvCxnSpPr/>
                <p:nvPr/>
              </p:nvCxnSpPr>
              <p:spPr>
                <a:xfrm>
                  <a:off x="2205035" y="1107044"/>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65190F-EBCF-4992-5798-6196BCC7AD11}"/>
                    </a:ext>
                  </a:extLst>
                </p:cNvPr>
                <p:cNvCxnSpPr/>
                <p:nvPr/>
              </p:nvCxnSpPr>
              <p:spPr>
                <a:xfrm>
                  <a:off x="2195522" y="124991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3FEF5B-D34B-A7E0-EBA9-5F97A9389042}"/>
                    </a:ext>
                  </a:extLst>
                </p:cNvPr>
                <p:cNvCxnSpPr>
                  <a:cxnSpLocks/>
                </p:cNvCxnSpPr>
                <p:nvPr/>
              </p:nvCxnSpPr>
              <p:spPr>
                <a:xfrm flipH="1">
                  <a:off x="2166944" y="18379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B7BA5-7A89-92DF-B12A-6CF203A9694D}"/>
                    </a:ext>
                  </a:extLst>
                </p:cNvPr>
                <p:cNvCxnSpPr>
                  <a:cxnSpLocks/>
                </p:cNvCxnSpPr>
                <p:nvPr/>
              </p:nvCxnSpPr>
              <p:spPr>
                <a:xfrm flipH="1">
                  <a:off x="2166944" y="224749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7BD4C26-0EE3-0753-0105-8B31934FFF7B}"/>
                    </a:ext>
                  </a:extLst>
                </p:cNvPr>
                <p:cNvCxnSpPr>
                  <a:cxnSpLocks/>
                </p:cNvCxnSpPr>
                <p:nvPr/>
              </p:nvCxnSpPr>
              <p:spPr>
                <a:xfrm>
                  <a:off x="2195510" y="23357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904A98-E210-2016-CB26-8E253D33A450}"/>
                    </a:ext>
                  </a:extLst>
                </p:cNvPr>
                <p:cNvCxnSpPr>
                  <a:cxnSpLocks/>
                </p:cNvCxnSpPr>
                <p:nvPr/>
              </p:nvCxnSpPr>
              <p:spPr>
                <a:xfrm flipH="1">
                  <a:off x="2185994" y="27999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B317CE1-FD86-4011-B080-C805090A0E41}"/>
                    </a:ext>
                  </a:extLst>
                </p:cNvPr>
                <p:cNvCxnSpPr>
                  <a:cxnSpLocks/>
                </p:cNvCxnSpPr>
                <p:nvPr/>
              </p:nvCxnSpPr>
              <p:spPr>
                <a:xfrm flipH="1">
                  <a:off x="2185994" y="32095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9A97FC6-E174-FE2B-4239-59CAC2E2B35A}"/>
                    </a:ext>
                  </a:extLst>
                </p:cNvPr>
                <p:cNvCxnSpPr>
                  <a:cxnSpLocks/>
                </p:cNvCxnSpPr>
                <p:nvPr/>
              </p:nvCxnSpPr>
              <p:spPr>
                <a:xfrm flipH="1">
                  <a:off x="2166944" y="42096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9C20A1-BB34-7F9C-E6D5-1078D1FCC99C}"/>
                    </a:ext>
                  </a:extLst>
                </p:cNvPr>
                <p:cNvCxnSpPr>
                  <a:cxnSpLocks/>
                </p:cNvCxnSpPr>
                <p:nvPr/>
              </p:nvCxnSpPr>
              <p:spPr>
                <a:xfrm flipH="1">
                  <a:off x="2166944" y="46192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EB49F81-7C76-BE06-AC87-B610BB9E4CA2}"/>
                    </a:ext>
                  </a:extLst>
                </p:cNvPr>
                <p:cNvCxnSpPr>
                  <a:cxnSpLocks/>
                </p:cNvCxnSpPr>
                <p:nvPr/>
              </p:nvCxnSpPr>
              <p:spPr>
                <a:xfrm>
                  <a:off x="2195510" y="46979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B64696D-2B06-0133-6FFA-B2D498E707F1}"/>
                    </a:ext>
                  </a:extLst>
                </p:cNvPr>
                <p:cNvCxnSpPr/>
                <p:nvPr/>
              </p:nvCxnSpPr>
              <p:spPr>
                <a:xfrm>
                  <a:off x="2228850" y="51911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EAD94AA-FF00-811F-E024-211B45D1468C}"/>
                    </a:ext>
                  </a:extLst>
                </p:cNvPr>
                <p:cNvCxnSpPr/>
                <p:nvPr/>
              </p:nvCxnSpPr>
              <p:spPr>
                <a:xfrm>
                  <a:off x="2238375" y="53435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9F443F-3575-9AA0-252B-F29208712B85}"/>
                    </a:ext>
                  </a:extLst>
                </p:cNvPr>
                <p:cNvCxnSpPr>
                  <a:cxnSpLocks/>
                </p:cNvCxnSpPr>
                <p:nvPr/>
              </p:nvCxnSpPr>
              <p:spPr>
                <a:xfrm>
                  <a:off x="3657600" y="3371850"/>
                  <a:ext cx="0" cy="66675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2B31354-1B85-E7F3-79D8-C5BB4410F77A}"/>
                    </a:ext>
                  </a:extLst>
                </p:cNvPr>
                <p:cNvCxnSpPr>
                  <a:cxnSpLocks/>
                </p:cNvCxnSpPr>
                <p:nvPr/>
              </p:nvCxnSpPr>
              <p:spPr>
                <a:xfrm>
                  <a:off x="2238375" y="55054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3BB6D88-D8AC-EC25-0163-59466D59D742}"/>
                    </a:ext>
                  </a:extLst>
                </p:cNvPr>
                <p:cNvCxnSpPr/>
                <p:nvPr/>
              </p:nvCxnSpPr>
              <p:spPr>
                <a:xfrm>
                  <a:off x="5338766" y="964169"/>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A931E3-59AD-9C84-2405-CB0DCD4A44B3}"/>
                    </a:ext>
                  </a:extLst>
                </p:cNvPr>
                <p:cNvCxnSpPr/>
                <p:nvPr/>
              </p:nvCxnSpPr>
              <p:spPr>
                <a:xfrm>
                  <a:off x="5348291" y="1249919"/>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E0A65D-190A-D37C-0D1C-969215440CF3}"/>
                    </a:ext>
                  </a:extLst>
                </p:cNvPr>
                <p:cNvCxnSpPr/>
                <p:nvPr/>
              </p:nvCxnSpPr>
              <p:spPr>
                <a:xfrm>
                  <a:off x="5348291" y="1830944"/>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1456F23-55CB-A280-8A38-79EC8DB660E7}"/>
                    </a:ext>
                  </a:extLst>
                </p:cNvPr>
                <p:cNvCxnSpPr/>
                <p:nvPr/>
              </p:nvCxnSpPr>
              <p:spPr>
                <a:xfrm>
                  <a:off x="5338766" y="2250044"/>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F5E4D0C-0796-F456-8111-24EA08C2D66D}"/>
                    </a:ext>
                  </a:extLst>
                </p:cNvPr>
                <p:cNvCxnSpPr/>
                <p:nvPr/>
              </p:nvCxnSpPr>
              <p:spPr>
                <a:xfrm>
                  <a:off x="5334440" y="2796146"/>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7BE3F52-487A-C709-8782-02F8F46F233F}"/>
                    </a:ext>
                  </a:extLst>
                </p:cNvPr>
                <p:cNvCxnSpPr/>
                <p:nvPr/>
              </p:nvCxnSpPr>
              <p:spPr>
                <a:xfrm>
                  <a:off x="5334149" y="3206003"/>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E4F803-A10D-7C69-9E1C-CDD9E028BE1B}"/>
                    </a:ext>
                  </a:extLst>
                </p:cNvPr>
                <p:cNvCxnSpPr/>
                <p:nvPr/>
              </p:nvCxnSpPr>
              <p:spPr>
                <a:xfrm>
                  <a:off x="5348004" y="4198912"/>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1979259-6883-2F57-343A-C5B78E14FDCC}"/>
                    </a:ext>
                  </a:extLst>
                </p:cNvPr>
                <p:cNvCxnSpPr/>
                <p:nvPr/>
              </p:nvCxnSpPr>
              <p:spPr>
                <a:xfrm>
                  <a:off x="3657600" y="2831204"/>
                  <a:ext cx="0" cy="30777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9C5E231-9EB5-E2EC-CCA4-41A3DA96A463}"/>
                        </a:ext>
                      </a:extLst>
                    </p:cNvPr>
                    <p:cNvSpPr txBox="1"/>
                    <p:nvPr/>
                  </p:nvSpPr>
                  <p:spPr>
                    <a:xfrm>
                      <a:off x="3749596" y="2853779"/>
                      <a:ext cx="170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𝜏</m:t>
                            </m:r>
                          </m:oMath>
                        </m:oMathPara>
                      </a14:m>
                      <a:endParaRPr lang="en-US" dirty="0">
                        <a:solidFill>
                          <a:srgbClr val="FFFF00"/>
                        </a:solidFill>
                      </a:endParaRPr>
                    </a:p>
                  </p:txBody>
                </p:sp>
              </mc:Choice>
              <mc:Fallback xmlns="">
                <p:sp>
                  <p:nvSpPr>
                    <p:cNvPr id="98" name="TextBox 97">
                      <a:extLst>
                        <a:ext uri="{FF2B5EF4-FFF2-40B4-BE49-F238E27FC236}">
                          <a16:creationId xmlns:a16="http://schemas.microsoft.com/office/drawing/2014/main" id="{99C5E231-9EB5-E2EC-CCA4-41A3DA96A463}"/>
                        </a:ext>
                      </a:extLst>
                    </p:cNvPr>
                    <p:cNvSpPr txBox="1">
                      <a:spLocks noRot="1" noChangeAspect="1" noMove="1" noResize="1" noEditPoints="1" noAdjustHandles="1" noChangeArrowheads="1" noChangeShapeType="1" noTextEdit="1"/>
                    </p:cNvSpPr>
                    <p:nvPr/>
                  </p:nvSpPr>
                  <p:spPr>
                    <a:xfrm>
                      <a:off x="3749596" y="2853779"/>
                      <a:ext cx="170047" cy="276999"/>
                    </a:xfrm>
                    <a:prstGeom prst="rect">
                      <a:avLst/>
                    </a:prstGeom>
                    <a:blipFill>
                      <a:blip r:embed="rId9"/>
                      <a:stretch>
                        <a:fillRect l="-17857" r="-14286"/>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93EFBB2B-957E-9BFB-183D-E9AA694CCABA}"/>
                    </a:ext>
                  </a:extLst>
                </p:cNvPr>
                <p:cNvSpPr txBox="1"/>
                <p:nvPr/>
              </p:nvSpPr>
              <p:spPr>
                <a:xfrm>
                  <a:off x="502513" y="5909781"/>
                  <a:ext cx="11147427" cy="1200329"/>
                </a:xfrm>
                <a:prstGeom prst="rect">
                  <a:avLst/>
                </a:prstGeom>
                <a:noFill/>
              </p:spPr>
              <p:txBody>
                <a:bodyPr wrap="square" rtlCol="0">
                  <a:spAutoFit/>
                </a:bodyPr>
                <a:lstStyle/>
                <a:p>
                  <a:r>
                    <a:rPr lang="en-US" dirty="0">
                      <a:solidFill>
                        <a:schemeClr val="accent4">
                          <a:lumMod val="75000"/>
                        </a:schemeClr>
                      </a:solidFill>
                    </a:rPr>
                    <a:t>This time–domain diagram represents ideal communication scenarios ignoring real-world problems like power failures or unpredictable system resets. </a:t>
                  </a:r>
                </a:p>
                <a:p>
                  <a:r>
                    <a:rPr lang="en-US" dirty="0">
                      <a:solidFill>
                        <a:schemeClr val="accent4">
                          <a:lumMod val="75000"/>
                        </a:schemeClr>
                      </a:solidFill>
                    </a:rPr>
                    <a:t>Such scenarios are handled for communication state recovery by triggering a query to the receiver node which in turn responds with its communication state information.</a:t>
                  </a:r>
                </a:p>
              </p:txBody>
            </p:sp>
          </p:grpSp>
        </p:grpSp>
      </p:grpSp>
      <p:sp>
        <p:nvSpPr>
          <p:cNvPr id="2" name="TextBox 1">
            <a:extLst>
              <a:ext uri="{FF2B5EF4-FFF2-40B4-BE49-F238E27FC236}">
                <a16:creationId xmlns:a16="http://schemas.microsoft.com/office/drawing/2014/main" id="{6307639E-DA9A-AA71-8F68-E7B60DBEEEBC}"/>
              </a:ext>
            </a:extLst>
          </p:cNvPr>
          <p:cNvSpPr txBox="1"/>
          <p:nvPr/>
        </p:nvSpPr>
        <p:spPr>
          <a:xfrm>
            <a:off x="619848" y="19852"/>
            <a:ext cx="9809744" cy="369332"/>
          </a:xfrm>
          <a:prstGeom prst="rect">
            <a:avLst/>
          </a:prstGeom>
          <a:noFill/>
        </p:spPr>
        <p:txBody>
          <a:bodyPr wrap="square" rtlCol="0">
            <a:spAutoFit/>
          </a:bodyPr>
          <a:lstStyle/>
          <a:p>
            <a:r>
              <a:rPr lang="en-US" dirty="0">
                <a:solidFill>
                  <a:schemeClr val="accent4">
                    <a:lumMod val="90000"/>
                  </a:schemeClr>
                </a:solidFill>
              </a:rPr>
              <a:t>Time domain chart for communication initialization and processing  :</a:t>
            </a:r>
          </a:p>
        </p:txBody>
      </p:sp>
    </p:spTree>
    <p:extLst>
      <p:ext uri="{BB962C8B-B14F-4D97-AF65-F5344CB8AC3E}">
        <p14:creationId xmlns:p14="http://schemas.microsoft.com/office/powerpoint/2010/main" val="277685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EDFA9CB-8810-DEF3-7353-9E164B694342}"/>
              </a:ext>
            </a:extLst>
          </p:cNvPr>
          <p:cNvSpPr txBox="1"/>
          <p:nvPr/>
        </p:nvSpPr>
        <p:spPr>
          <a:xfrm>
            <a:off x="4054765" y="73891"/>
            <a:ext cx="4341091"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More details of programmer firmware.</a:t>
            </a:r>
          </a:p>
        </p:txBody>
      </p:sp>
      <p:grpSp>
        <p:nvGrpSpPr>
          <p:cNvPr id="42" name="Group 41">
            <a:extLst>
              <a:ext uri="{FF2B5EF4-FFF2-40B4-BE49-F238E27FC236}">
                <a16:creationId xmlns:a16="http://schemas.microsoft.com/office/drawing/2014/main" id="{2AD7FE8D-FDA0-DFFF-72B4-751F8203E448}"/>
              </a:ext>
            </a:extLst>
          </p:cNvPr>
          <p:cNvGrpSpPr/>
          <p:nvPr/>
        </p:nvGrpSpPr>
        <p:grpSpPr>
          <a:xfrm>
            <a:off x="2893406" y="557024"/>
            <a:ext cx="6744831" cy="1649994"/>
            <a:chOff x="4680642" y="3083170"/>
            <a:chExt cx="6744831" cy="1649994"/>
          </a:xfrm>
        </p:grpSpPr>
        <p:grpSp>
          <p:nvGrpSpPr>
            <p:cNvPr id="43" name="Group 42">
              <a:extLst>
                <a:ext uri="{FF2B5EF4-FFF2-40B4-BE49-F238E27FC236}">
                  <a16:creationId xmlns:a16="http://schemas.microsoft.com/office/drawing/2014/main" id="{34E21E1C-A9EB-AD76-494C-87833C4FDA55}"/>
                </a:ext>
              </a:extLst>
            </p:cNvPr>
            <p:cNvGrpSpPr/>
            <p:nvPr/>
          </p:nvGrpSpPr>
          <p:grpSpPr>
            <a:xfrm>
              <a:off x="4680642" y="3083170"/>
              <a:ext cx="6744831" cy="1649994"/>
              <a:chOff x="4680642" y="3108934"/>
              <a:chExt cx="6744831" cy="1649994"/>
            </a:xfrm>
          </p:grpSpPr>
          <p:sp>
            <p:nvSpPr>
              <p:cNvPr id="45" name="Rectangle 44">
                <a:extLst>
                  <a:ext uri="{FF2B5EF4-FFF2-40B4-BE49-F238E27FC236}">
                    <a16:creationId xmlns:a16="http://schemas.microsoft.com/office/drawing/2014/main" id="{6ECABCC3-0BC5-41BF-BCDA-7C285EEB37A3}"/>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6" name="Rectangle 45">
                <a:extLst>
                  <a:ext uri="{FF2B5EF4-FFF2-40B4-BE49-F238E27FC236}">
                    <a16:creationId xmlns:a16="http://schemas.microsoft.com/office/drawing/2014/main" id="{F386E1F4-8110-CE3B-C8D9-C35404698398}"/>
                  </a:ext>
                </a:extLst>
              </p:cNvPr>
              <p:cNvSpPr/>
              <p:nvPr/>
            </p:nvSpPr>
            <p:spPr>
              <a:xfrm>
                <a:off x="4698748" y="3123910"/>
                <a:ext cx="497940"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84A0B896-F00E-080B-A674-92143201CF24}"/>
                  </a:ext>
                </a:extLst>
              </p:cNvPr>
              <p:cNvSpPr/>
              <p:nvPr/>
            </p:nvSpPr>
            <p:spPr>
              <a:xfrm rot="16200000">
                <a:off x="5912910" y="2424127"/>
                <a:ext cx="1627632" cy="302386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82D2FA43-0A23-8CAF-32C0-B41BA3DC5D56}"/>
                  </a:ext>
                </a:extLst>
              </p:cNvPr>
              <p:cNvSpPr txBox="1"/>
              <p:nvPr/>
            </p:nvSpPr>
            <p:spPr>
              <a:xfrm>
                <a:off x="5242887" y="3234802"/>
                <a:ext cx="3250195" cy="120032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initialization, peripheral initialization, CAN-J1939 communication routines. </a:t>
                </a:r>
              </a:p>
              <a:p>
                <a:r>
                  <a:rPr lang="en-US"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49" name="Rectangle 48">
                <a:extLst>
                  <a:ext uri="{FF2B5EF4-FFF2-40B4-BE49-F238E27FC236}">
                    <a16:creationId xmlns:a16="http://schemas.microsoft.com/office/drawing/2014/main" id="{AF144719-13E4-09E1-9230-7F8FBF8A439A}"/>
                  </a:ext>
                </a:extLst>
              </p:cNvPr>
              <p:cNvSpPr/>
              <p:nvPr/>
            </p:nvSpPr>
            <p:spPr>
              <a:xfrm>
                <a:off x="8238657" y="3122240"/>
                <a:ext cx="572701"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48541A9A-46A1-01CC-C796-1F2E4F2A2A9B}"/>
                  </a:ext>
                </a:extLst>
              </p:cNvPr>
              <p:cNvSpPr txBox="1"/>
              <p:nvPr/>
            </p:nvSpPr>
            <p:spPr>
              <a:xfrm rot="16200000">
                <a:off x="7758088" y="3652289"/>
                <a:ext cx="158332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Read only data</a:t>
                </a: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rodata</a:t>
                </a:r>
                <a:r>
                  <a:rPr lang="en-US" sz="14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51" name="Rectangle 50">
                <a:extLst>
                  <a:ext uri="{FF2B5EF4-FFF2-40B4-BE49-F238E27FC236}">
                    <a16:creationId xmlns:a16="http://schemas.microsoft.com/office/drawing/2014/main" id="{AB384D0F-07E0-EA5D-64C7-8337C1FD9471}"/>
                  </a:ext>
                </a:extLst>
              </p:cNvPr>
              <p:cNvSpPr/>
              <p:nvPr/>
            </p:nvSpPr>
            <p:spPr>
              <a:xfrm>
                <a:off x="8813601" y="3122240"/>
                <a:ext cx="1384996"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7B343EFC-C7DC-6F02-9062-BFBF27BB34C6}"/>
                  </a:ext>
                </a:extLst>
              </p:cNvPr>
              <p:cNvSpPr txBox="1"/>
              <p:nvPr/>
            </p:nvSpPr>
            <p:spPr>
              <a:xfrm rot="16200000">
                <a:off x="8841658" y="3241433"/>
                <a:ext cx="1352994" cy="1384995"/>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Program data </a:t>
                </a:r>
              </a:p>
              <a:p>
                <a:r>
                  <a:rPr lang="en-US" sz="1400" dirty="0">
                    <a:latin typeface="Calibri" panose="020F0502020204030204" pitchFamily="34" charset="0"/>
                    <a:ea typeface="Calibri" panose="020F0502020204030204" pitchFamily="34" charset="0"/>
                    <a:cs typeface="Calibri" panose="020F0502020204030204" pitchFamily="34" charset="0"/>
                  </a:rPr>
                  <a:t>(.data section)</a:t>
                </a:r>
              </a:p>
              <a:p>
                <a:r>
                  <a:rPr lang="en-US" sz="1400" dirty="0">
                    <a:latin typeface="Calibri" panose="020F0502020204030204" pitchFamily="34" charset="0"/>
                    <a:ea typeface="Calibri" panose="020F0502020204030204" pitchFamily="34" charset="0"/>
                    <a:cs typeface="Calibri" panose="020F0502020204030204" pitchFamily="34" charset="0"/>
                  </a:rPr>
                  <a:t>(load region)</a:t>
                </a:r>
              </a:p>
              <a:p>
                <a:r>
                  <a:rPr lang="en-US" sz="14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44" name="TextBox 43">
              <a:extLst>
                <a:ext uri="{FF2B5EF4-FFF2-40B4-BE49-F238E27FC236}">
                  <a16:creationId xmlns:a16="http://schemas.microsoft.com/office/drawing/2014/main" id="{BBF3FDE8-972B-EC0D-64DC-BCB7A1E923C3}"/>
                </a:ext>
              </a:extLst>
            </p:cNvPr>
            <p:cNvSpPr txBox="1"/>
            <p:nvPr/>
          </p:nvSpPr>
          <p:spPr>
            <a:xfrm rot="16200000">
              <a:off x="4556333" y="3617613"/>
              <a:ext cx="74656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 V T</a:t>
              </a:r>
            </a:p>
          </p:txBody>
        </p:sp>
      </p:grpSp>
      <p:cxnSp>
        <p:nvCxnSpPr>
          <p:cNvPr id="54" name="Straight Arrow Connector 53">
            <a:extLst>
              <a:ext uri="{FF2B5EF4-FFF2-40B4-BE49-F238E27FC236}">
                <a16:creationId xmlns:a16="http://schemas.microsoft.com/office/drawing/2014/main" id="{3890CEB5-19B5-E87B-7F54-1F4B9E7B376F}"/>
              </a:ext>
            </a:extLst>
          </p:cNvPr>
          <p:cNvCxnSpPr>
            <a:cxnSpLocks/>
          </p:cNvCxnSpPr>
          <p:nvPr/>
        </p:nvCxnSpPr>
        <p:spPr>
          <a:xfrm flipH="1">
            <a:off x="1824543" y="1958109"/>
            <a:ext cx="1317834" cy="1213156"/>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9D9BC66-F29F-F79E-BC11-B398B0DD0C19}"/>
              </a:ext>
            </a:extLst>
          </p:cNvPr>
          <p:cNvSpPr txBox="1"/>
          <p:nvPr/>
        </p:nvSpPr>
        <p:spPr>
          <a:xfrm>
            <a:off x="188200" y="3278909"/>
            <a:ext cx="2362989" cy="1200329"/>
          </a:xfrm>
          <a:prstGeom prst="rect">
            <a:avLst/>
          </a:prstGeom>
          <a:noFill/>
          <a:ln w="19050">
            <a:solidFill>
              <a:srgbClr val="FFC000"/>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Typical ISR routine addresses like NMI, hard fault, EXTI for MCP2515 etc.</a:t>
            </a:r>
          </a:p>
        </p:txBody>
      </p:sp>
      <p:cxnSp>
        <p:nvCxnSpPr>
          <p:cNvPr id="57" name="Straight Arrow Connector 56">
            <a:extLst>
              <a:ext uri="{FF2B5EF4-FFF2-40B4-BE49-F238E27FC236}">
                <a16:creationId xmlns:a16="http://schemas.microsoft.com/office/drawing/2014/main" id="{F1AF23D5-D024-0820-2A00-737A9D45775D}"/>
              </a:ext>
            </a:extLst>
          </p:cNvPr>
          <p:cNvCxnSpPr>
            <a:cxnSpLocks/>
          </p:cNvCxnSpPr>
          <p:nvPr/>
        </p:nvCxnSpPr>
        <p:spPr>
          <a:xfrm>
            <a:off x="4054765" y="2153649"/>
            <a:ext cx="0" cy="152321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C55AD1F-4BB2-1E03-6060-6CAB7530FAE3}"/>
              </a:ext>
            </a:extLst>
          </p:cNvPr>
          <p:cNvSpPr txBox="1"/>
          <p:nvPr/>
        </p:nvSpPr>
        <p:spPr>
          <a:xfrm>
            <a:off x="2770651" y="3831532"/>
            <a:ext cx="3976122" cy="1200329"/>
          </a:xfrm>
          <a:prstGeom prst="rect">
            <a:avLst/>
          </a:prstGeom>
          <a:noFill/>
          <a:ln w="19050">
            <a:solidFill>
              <a:schemeClr val="accent6">
                <a:lumMod val="75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clock Initialization at 16MHz, SPI1 initialization at 8MHz (for MCP2515), SPI2 initialization at    ‘</a:t>
            </a:r>
            <a:r>
              <a:rPr lang="en-US" dirty="0" err="1">
                <a:latin typeface="Calibri" panose="020F0502020204030204" pitchFamily="34" charset="0"/>
                <a:ea typeface="Calibri" panose="020F0502020204030204" pitchFamily="34" charset="0"/>
                <a:cs typeface="Calibri" panose="020F0502020204030204" pitchFamily="34" charset="0"/>
              </a:rPr>
              <a:t>X’MHz</a:t>
            </a:r>
            <a:r>
              <a:rPr lang="en-US" dirty="0">
                <a:latin typeface="Calibri" panose="020F0502020204030204" pitchFamily="34" charset="0"/>
                <a:ea typeface="Calibri" panose="020F0502020204030204" pitchFamily="34" charset="0"/>
                <a:cs typeface="Calibri" panose="020F0502020204030204" pitchFamily="34" charset="0"/>
              </a:rPr>
              <a:t> (for Data flash).</a:t>
            </a:r>
          </a:p>
        </p:txBody>
      </p:sp>
      <p:cxnSp>
        <p:nvCxnSpPr>
          <p:cNvPr id="60" name="Straight Arrow Connector 59">
            <a:extLst>
              <a:ext uri="{FF2B5EF4-FFF2-40B4-BE49-F238E27FC236}">
                <a16:creationId xmlns:a16="http://schemas.microsoft.com/office/drawing/2014/main" id="{5F3D6B57-9F9B-5C62-F21D-58BD053760FD}"/>
              </a:ext>
            </a:extLst>
          </p:cNvPr>
          <p:cNvCxnSpPr/>
          <p:nvPr/>
        </p:nvCxnSpPr>
        <p:spPr>
          <a:xfrm>
            <a:off x="6908800" y="2058518"/>
            <a:ext cx="0" cy="304642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ED26AF1-F362-8CE4-B56A-C7032776DCBD}"/>
              </a:ext>
            </a:extLst>
          </p:cNvPr>
          <p:cNvSpPr txBox="1"/>
          <p:nvPr/>
        </p:nvSpPr>
        <p:spPr>
          <a:xfrm>
            <a:off x="5900538" y="5181601"/>
            <a:ext cx="2680044" cy="1200329"/>
          </a:xfrm>
          <a:prstGeom prst="rect">
            <a:avLst/>
          </a:prstGeom>
          <a:noFill/>
          <a:ln w="19050">
            <a:solidFill>
              <a:srgbClr val="FFFF00"/>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Read only data like constant addresses for memory and register access.</a:t>
            </a:r>
          </a:p>
        </p:txBody>
      </p:sp>
      <p:cxnSp>
        <p:nvCxnSpPr>
          <p:cNvPr id="63" name="Straight Arrow Connector 62">
            <a:extLst>
              <a:ext uri="{FF2B5EF4-FFF2-40B4-BE49-F238E27FC236}">
                <a16:creationId xmlns:a16="http://schemas.microsoft.com/office/drawing/2014/main" id="{9BFCB74B-40B7-0848-9CDE-9363F2C8E48C}"/>
              </a:ext>
            </a:extLst>
          </p:cNvPr>
          <p:cNvCxnSpPr>
            <a:cxnSpLocks/>
          </p:cNvCxnSpPr>
          <p:nvPr/>
        </p:nvCxnSpPr>
        <p:spPr>
          <a:xfrm>
            <a:off x="8079412" y="2097224"/>
            <a:ext cx="889097" cy="99695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E780AB6-1223-5708-BC42-BE4FE4A2CE39}"/>
              </a:ext>
            </a:extLst>
          </p:cNvPr>
          <p:cNvSpPr txBox="1"/>
          <p:nvPr/>
        </p:nvSpPr>
        <p:spPr>
          <a:xfrm>
            <a:off x="8254786" y="3171265"/>
            <a:ext cx="3268798" cy="1477328"/>
          </a:xfrm>
          <a:prstGeom prst="rect">
            <a:avLst/>
          </a:prstGeom>
          <a:noFill/>
          <a:ln w="19050">
            <a:solidFill>
              <a:schemeClr val="accent1">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Program data like J1939 structures, CAN structures and others which will be copied to SRAM during system initialization by startup code.</a:t>
            </a:r>
          </a:p>
        </p:txBody>
      </p:sp>
      <p:sp>
        <p:nvSpPr>
          <p:cNvPr id="69" name="TextBox 68">
            <a:extLst>
              <a:ext uri="{FF2B5EF4-FFF2-40B4-BE49-F238E27FC236}">
                <a16:creationId xmlns:a16="http://schemas.microsoft.com/office/drawing/2014/main" id="{132F3CC9-7BE9-9D7D-2FB6-1F91EC2B8045}"/>
              </a:ext>
            </a:extLst>
          </p:cNvPr>
          <p:cNvSpPr txBox="1"/>
          <p:nvPr/>
        </p:nvSpPr>
        <p:spPr>
          <a:xfrm rot="16200000">
            <a:off x="1953195" y="1203040"/>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0x0800-0000</a:t>
            </a:r>
          </a:p>
        </p:txBody>
      </p:sp>
      <p:sp>
        <p:nvSpPr>
          <p:cNvPr id="70" name="TextBox 69">
            <a:extLst>
              <a:ext uri="{FF2B5EF4-FFF2-40B4-BE49-F238E27FC236}">
                <a16:creationId xmlns:a16="http://schemas.microsoft.com/office/drawing/2014/main" id="{DD40EFCA-C39D-FF6F-6BA3-997DD4C9D75F}"/>
              </a:ext>
            </a:extLst>
          </p:cNvPr>
          <p:cNvSpPr txBox="1"/>
          <p:nvPr/>
        </p:nvSpPr>
        <p:spPr>
          <a:xfrm rot="16200000">
            <a:off x="9040243" y="1203040"/>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0x0807-FFFF</a:t>
            </a:r>
          </a:p>
        </p:txBody>
      </p:sp>
    </p:spTree>
    <p:extLst>
      <p:ext uri="{BB962C8B-B14F-4D97-AF65-F5344CB8AC3E}">
        <p14:creationId xmlns:p14="http://schemas.microsoft.com/office/powerpoint/2010/main" val="223752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EF293-50F8-7E59-A22C-0BC1B0BC5379}"/>
              </a:ext>
            </a:extLst>
          </p:cNvPr>
          <p:cNvSpPr txBox="1"/>
          <p:nvPr/>
        </p:nvSpPr>
        <p:spPr>
          <a:xfrm>
            <a:off x="591128" y="175491"/>
            <a:ext cx="6077527" cy="369332"/>
          </a:xfrm>
          <a:prstGeom prst="rect">
            <a:avLst/>
          </a:prstGeom>
          <a:noFill/>
        </p:spPr>
        <p:txBody>
          <a:bodyPr wrap="square" rtlCol="0">
            <a:spAutoFit/>
          </a:bodyPr>
          <a:lstStyle/>
          <a:p>
            <a:r>
              <a:rPr lang="en-US" dirty="0">
                <a:solidFill>
                  <a:schemeClr val="accent4">
                    <a:lumMod val="75000"/>
                  </a:schemeClr>
                </a:solidFill>
              </a:rPr>
              <a:t>Exclusive properties of programmer node firmware :</a:t>
            </a:r>
          </a:p>
        </p:txBody>
      </p:sp>
      <p:sp>
        <p:nvSpPr>
          <p:cNvPr id="8" name="TextBox 7">
            <a:extLst>
              <a:ext uri="{FF2B5EF4-FFF2-40B4-BE49-F238E27FC236}">
                <a16:creationId xmlns:a16="http://schemas.microsoft.com/office/drawing/2014/main" id="{187285D4-7D90-AD26-789B-A8509826D876}"/>
              </a:ext>
            </a:extLst>
          </p:cNvPr>
          <p:cNvSpPr txBox="1"/>
          <p:nvPr/>
        </p:nvSpPr>
        <p:spPr>
          <a:xfrm>
            <a:off x="591128" y="496750"/>
            <a:ext cx="10935854"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t>Auto communication state recovery on receiver’s instruction offering resumed and robust communication across power failures and system resets. This is done during CAN-J1939 initialization with a firmware transfer query using extended remote frame, triggered by programming node, receiver node will respond with command instructing fresh or resumed firmware transfer. </a:t>
            </a:r>
          </a:p>
          <a:p>
            <a:r>
              <a:rPr lang="en-US" dirty="0"/>
              <a:t>     </a:t>
            </a:r>
          </a:p>
          <a:p>
            <a:pPr marL="285750" indent="-285750">
              <a:buFont typeface="Wingdings" panose="05000000000000000000" pitchFamily="2" charset="2"/>
              <a:buChar char="q"/>
            </a:pPr>
            <a:r>
              <a:rPr lang="en-US" dirty="0"/>
              <a:t>Strict usage of static memory allocation avoiding run-time memory allocation and fragmentation issues, ensuring compatibility with industrial standards like MISRA C.</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Avoids unnecessary resource usage on programmer node by doing security algorithm computation on PC, this allows the programmer node to be chosen with limited resources that can handle CAN-J1939 protocol stack only. </a:t>
            </a:r>
          </a:p>
          <a:p>
            <a:pPr marL="285750" indent="-285750">
              <a:buFont typeface="Wingdings" panose="05000000000000000000" pitchFamily="2" charset="2"/>
              <a:buChar char="q"/>
            </a:pPr>
            <a:endParaRPr lang="en-US" dirty="0"/>
          </a:p>
        </p:txBody>
      </p:sp>
      <p:sp>
        <p:nvSpPr>
          <p:cNvPr id="9" name="Diamond 8">
            <a:extLst>
              <a:ext uri="{FF2B5EF4-FFF2-40B4-BE49-F238E27FC236}">
                <a16:creationId xmlns:a16="http://schemas.microsoft.com/office/drawing/2014/main" id="{8372A7AD-A2DB-C4F0-93EB-F298572FFA8B}"/>
              </a:ext>
            </a:extLst>
          </p:cNvPr>
          <p:cNvSpPr/>
          <p:nvPr/>
        </p:nvSpPr>
        <p:spPr>
          <a:xfrm>
            <a:off x="5024581" y="3813696"/>
            <a:ext cx="775855" cy="7389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a:t>
            </a:r>
          </a:p>
        </p:txBody>
      </p:sp>
      <p:sp>
        <p:nvSpPr>
          <p:cNvPr id="10" name="Rectangle: Rounded Corners 9">
            <a:extLst>
              <a:ext uri="{FF2B5EF4-FFF2-40B4-BE49-F238E27FC236}">
                <a16:creationId xmlns:a16="http://schemas.microsoft.com/office/drawing/2014/main" id="{E4F60645-DFB4-1E74-D6DF-67F12BB059A8}"/>
              </a:ext>
            </a:extLst>
          </p:cNvPr>
          <p:cNvSpPr/>
          <p:nvPr/>
        </p:nvSpPr>
        <p:spPr>
          <a:xfrm>
            <a:off x="2613891" y="3915296"/>
            <a:ext cx="1311564" cy="535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While(1)</a:t>
            </a:r>
          </a:p>
        </p:txBody>
      </p:sp>
      <p:cxnSp>
        <p:nvCxnSpPr>
          <p:cNvPr id="12" name="Straight Arrow Connector 11">
            <a:extLst>
              <a:ext uri="{FF2B5EF4-FFF2-40B4-BE49-F238E27FC236}">
                <a16:creationId xmlns:a16="http://schemas.microsoft.com/office/drawing/2014/main" id="{5BE2D477-C2AC-E648-2602-7C14AF603EAE}"/>
              </a:ext>
            </a:extLst>
          </p:cNvPr>
          <p:cNvCxnSpPr/>
          <p:nvPr/>
        </p:nvCxnSpPr>
        <p:spPr>
          <a:xfrm>
            <a:off x="3990109" y="4183151"/>
            <a:ext cx="960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F114D9-93B4-003C-CE3A-7A739D1A9991}"/>
              </a:ext>
            </a:extLst>
          </p:cNvPr>
          <p:cNvCxnSpPr>
            <a:stCxn id="9" idx="2"/>
          </p:cNvCxnSpPr>
          <p:nvPr/>
        </p:nvCxnSpPr>
        <p:spPr>
          <a:xfrm flipH="1">
            <a:off x="5412508" y="4552606"/>
            <a:ext cx="1" cy="120164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C644E4D-2CF4-AD5A-77BB-A34DF6ADE8AB}"/>
              </a:ext>
            </a:extLst>
          </p:cNvPr>
          <p:cNvCxnSpPr>
            <a:cxnSpLocks/>
          </p:cNvCxnSpPr>
          <p:nvPr/>
        </p:nvCxnSpPr>
        <p:spPr>
          <a:xfrm>
            <a:off x="3269673" y="5754255"/>
            <a:ext cx="2142835"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6DA6BE-CFE7-4D59-0668-42E7C9429D63}"/>
              </a:ext>
            </a:extLst>
          </p:cNvPr>
          <p:cNvCxnSpPr/>
          <p:nvPr/>
        </p:nvCxnSpPr>
        <p:spPr>
          <a:xfrm flipH="1">
            <a:off x="3269671" y="4552729"/>
            <a:ext cx="1" cy="120164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CBEBDA-6C87-85B3-0BCE-C37B87B84D27}"/>
              </a:ext>
            </a:extLst>
          </p:cNvPr>
          <p:cNvCxnSpPr>
            <a:cxnSpLocks/>
          </p:cNvCxnSpPr>
          <p:nvPr/>
        </p:nvCxnSpPr>
        <p:spPr>
          <a:xfrm>
            <a:off x="1893455" y="4183150"/>
            <a:ext cx="5911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71FFAC-86C6-0A61-9907-8739A09418A8}"/>
              </a:ext>
            </a:extLst>
          </p:cNvPr>
          <p:cNvSpPr txBox="1"/>
          <p:nvPr/>
        </p:nvSpPr>
        <p:spPr>
          <a:xfrm>
            <a:off x="1459354" y="5299310"/>
            <a:ext cx="1505520" cy="523220"/>
          </a:xfrm>
          <a:prstGeom prst="rect">
            <a:avLst/>
          </a:prstGeom>
          <a:noFill/>
        </p:spPr>
        <p:txBody>
          <a:bodyPr wrap="square" rtlCol="0">
            <a:spAutoFit/>
          </a:bodyPr>
          <a:lstStyle/>
          <a:p>
            <a:r>
              <a:rPr lang="en-US" sz="1400" dirty="0"/>
              <a:t>Receiver’s command</a:t>
            </a:r>
          </a:p>
        </p:txBody>
      </p:sp>
      <p:sp>
        <p:nvSpPr>
          <p:cNvPr id="23" name="TextBox 22">
            <a:extLst>
              <a:ext uri="{FF2B5EF4-FFF2-40B4-BE49-F238E27FC236}">
                <a16:creationId xmlns:a16="http://schemas.microsoft.com/office/drawing/2014/main" id="{4C60F545-BC71-6DDA-D5F4-D8FA3A2AD15E}"/>
              </a:ext>
            </a:extLst>
          </p:cNvPr>
          <p:cNvSpPr txBox="1"/>
          <p:nvPr/>
        </p:nvSpPr>
        <p:spPr>
          <a:xfrm>
            <a:off x="3777672" y="5446478"/>
            <a:ext cx="1634835" cy="307777"/>
          </a:xfrm>
          <a:prstGeom prst="rect">
            <a:avLst/>
          </a:prstGeom>
          <a:noFill/>
        </p:spPr>
        <p:txBody>
          <a:bodyPr wrap="square" rtlCol="0">
            <a:spAutoFit/>
          </a:bodyPr>
          <a:lstStyle/>
          <a:p>
            <a:r>
              <a:rPr lang="en-US" sz="1400" dirty="0"/>
              <a:t>!command</a:t>
            </a:r>
          </a:p>
        </p:txBody>
      </p:sp>
      <p:sp>
        <p:nvSpPr>
          <p:cNvPr id="24" name="Rectangle: Rounded Corners 23">
            <a:extLst>
              <a:ext uri="{FF2B5EF4-FFF2-40B4-BE49-F238E27FC236}">
                <a16:creationId xmlns:a16="http://schemas.microsoft.com/office/drawing/2014/main" id="{E111E36C-2E76-28AE-EC11-B9610AB10CAD}"/>
              </a:ext>
            </a:extLst>
          </p:cNvPr>
          <p:cNvSpPr/>
          <p:nvPr/>
        </p:nvSpPr>
        <p:spPr>
          <a:xfrm>
            <a:off x="7352145" y="3915296"/>
            <a:ext cx="1450110" cy="535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get_block</a:t>
            </a:r>
            <a:r>
              <a:rPr lang="en-US" dirty="0"/>
              <a:t>()</a:t>
            </a:r>
          </a:p>
        </p:txBody>
      </p:sp>
      <p:cxnSp>
        <p:nvCxnSpPr>
          <p:cNvPr id="26" name="Straight Arrow Connector 25">
            <a:extLst>
              <a:ext uri="{FF2B5EF4-FFF2-40B4-BE49-F238E27FC236}">
                <a16:creationId xmlns:a16="http://schemas.microsoft.com/office/drawing/2014/main" id="{D7619814-8260-CD7B-6805-A0707A5B978B}"/>
              </a:ext>
            </a:extLst>
          </p:cNvPr>
          <p:cNvCxnSpPr/>
          <p:nvPr/>
        </p:nvCxnSpPr>
        <p:spPr>
          <a:xfrm>
            <a:off x="5902036" y="4183150"/>
            <a:ext cx="13577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1E7F32-6D84-12C2-E994-A3382FF34910}"/>
              </a:ext>
            </a:extLst>
          </p:cNvPr>
          <p:cNvSpPr txBox="1"/>
          <p:nvPr/>
        </p:nvSpPr>
        <p:spPr>
          <a:xfrm>
            <a:off x="5985163" y="3869129"/>
            <a:ext cx="1182255" cy="307777"/>
          </a:xfrm>
          <a:prstGeom prst="rect">
            <a:avLst/>
          </a:prstGeom>
          <a:noFill/>
        </p:spPr>
        <p:txBody>
          <a:bodyPr wrap="square" rtlCol="0">
            <a:spAutoFit/>
          </a:bodyPr>
          <a:lstStyle/>
          <a:p>
            <a:r>
              <a:rPr lang="en-US" sz="1400" dirty="0"/>
              <a:t>command</a:t>
            </a:r>
          </a:p>
        </p:txBody>
      </p:sp>
      <p:grpSp>
        <p:nvGrpSpPr>
          <p:cNvPr id="34" name="Group 33">
            <a:extLst>
              <a:ext uri="{FF2B5EF4-FFF2-40B4-BE49-F238E27FC236}">
                <a16:creationId xmlns:a16="http://schemas.microsoft.com/office/drawing/2014/main" id="{66ED6BD0-55E5-62A0-70DB-2C43DFB93AC8}"/>
              </a:ext>
            </a:extLst>
          </p:cNvPr>
          <p:cNvGrpSpPr/>
          <p:nvPr/>
        </p:nvGrpSpPr>
        <p:grpSpPr>
          <a:xfrm>
            <a:off x="10349349" y="3545036"/>
            <a:ext cx="1325412" cy="1244689"/>
            <a:chOff x="10349349" y="3869129"/>
            <a:chExt cx="1325412" cy="1244689"/>
          </a:xfrm>
        </p:grpSpPr>
        <p:grpSp>
          <p:nvGrpSpPr>
            <p:cNvPr id="30" name="Group 29">
              <a:extLst>
                <a:ext uri="{FF2B5EF4-FFF2-40B4-BE49-F238E27FC236}">
                  <a16:creationId xmlns:a16="http://schemas.microsoft.com/office/drawing/2014/main" id="{C976B28F-31CA-475E-860A-DB7DEC3A53E7}"/>
                </a:ext>
              </a:extLst>
            </p:cNvPr>
            <p:cNvGrpSpPr/>
            <p:nvPr/>
          </p:nvGrpSpPr>
          <p:grpSpPr>
            <a:xfrm>
              <a:off x="10349349" y="3869129"/>
              <a:ext cx="1325412" cy="616906"/>
              <a:chOff x="10349349" y="3869129"/>
              <a:chExt cx="1325412" cy="616906"/>
            </a:xfrm>
          </p:grpSpPr>
          <p:sp>
            <p:nvSpPr>
              <p:cNvPr id="28" name="Rectangle 27">
                <a:extLst>
                  <a:ext uri="{FF2B5EF4-FFF2-40B4-BE49-F238E27FC236}">
                    <a16:creationId xmlns:a16="http://schemas.microsoft.com/office/drawing/2014/main" id="{0F75D161-D124-3B49-5D97-F0F7FDBFC517}"/>
                  </a:ext>
                </a:extLst>
              </p:cNvPr>
              <p:cNvSpPr/>
              <p:nvPr/>
            </p:nvSpPr>
            <p:spPr>
              <a:xfrm>
                <a:off x="10353964" y="3869129"/>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block0</a:t>
                </a:r>
              </a:p>
            </p:txBody>
          </p:sp>
          <p:sp>
            <p:nvSpPr>
              <p:cNvPr id="29" name="Rectangle 28">
                <a:extLst>
                  <a:ext uri="{FF2B5EF4-FFF2-40B4-BE49-F238E27FC236}">
                    <a16:creationId xmlns:a16="http://schemas.microsoft.com/office/drawing/2014/main" id="{4876FD28-02D2-A22B-5837-27FAE81A2591}"/>
                  </a:ext>
                </a:extLst>
              </p:cNvPr>
              <p:cNvSpPr/>
              <p:nvPr/>
            </p:nvSpPr>
            <p:spPr>
              <a:xfrm>
                <a:off x="10349349" y="4178258"/>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block1</a:t>
                </a:r>
              </a:p>
            </p:txBody>
          </p:sp>
        </p:grpSp>
        <p:grpSp>
          <p:nvGrpSpPr>
            <p:cNvPr id="31" name="Group 30">
              <a:extLst>
                <a:ext uri="{FF2B5EF4-FFF2-40B4-BE49-F238E27FC236}">
                  <a16:creationId xmlns:a16="http://schemas.microsoft.com/office/drawing/2014/main" id="{A2BCB199-A179-477E-9230-DFF1813E505B}"/>
                </a:ext>
              </a:extLst>
            </p:cNvPr>
            <p:cNvGrpSpPr/>
            <p:nvPr/>
          </p:nvGrpSpPr>
          <p:grpSpPr>
            <a:xfrm>
              <a:off x="10349349" y="4496912"/>
              <a:ext cx="1325412" cy="616906"/>
              <a:chOff x="10349349" y="3859604"/>
              <a:chExt cx="1325412" cy="616906"/>
            </a:xfrm>
          </p:grpSpPr>
          <p:sp>
            <p:nvSpPr>
              <p:cNvPr id="32" name="Rectangle 31">
                <a:extLst>
                  <a:ext uri="{FF2B5EF4-FFF2-40B4-BE49-F238E27FC236}">
                    <a16:creationId xmlns:a16="http://schemas.microsoft.com/office/drawing/2014/main" id="{60F71EF5-EFCD-6EC3-EF5F-3310C7B13CFB}"/>
                  </a:ext>
                </a:extLst>
              </p:cNvPr>
              <p:cNvSpPr/>
              <p:nvPr/>
            </p:nvSpPr>
            <p:spPr>
              <a:xfrm>
                <a:off x="10353964" y="3859604"/>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block2</a:t>
                </a:r>
              </a:p>
            </p:txBody>
          </p:sp>
          <p:sp>
            <p:nvSpPr>
              <p:cNvPr id="33" name="Rectangle 32">
                <a:extLst>
                  <a:ext uri="{FF2B5EF4-FFF2-40B4-BE49-F238E27FC236}">
                    <a16:creationId xmlns:a16="http://schemas.microsoft.com/office/drawing/2014/main" id="{87A0F61D-27D1-2EDA-02C7-2CAF907C738C}"/>
                  </a:ext>
                </a:extLst>
              </p:cNvPr>
              <p:cNvSpPr/>
              <p:nvPr/>
            </p:nvSpPr>
            <p:spPr>
              <a:xfrm>
                <a:off x="10349349" y="4168733"/>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block3</a:t>
                </a:r>
              </a:p>
            </p:txBody>
          </p:sp>
        </p:grpSp>
      </p:grpSp>
      <p:grpSp>
        <p:nvGrpSpPr>
          <p:cNvPr id="38" name="Group 37">
            <a:extLst>
              <a:ext uri="{FF2B5EF4-FFF2-40B4-BE49-F238E27FC236}">
                <a16:creationId xmlns:a16="http://schemas.microsoft.com/office/drawing/2014/main" id="{E7C589A5-776D-A4FB-03A0-E7C0588E0308}"/>
              </a:ext>
            </a:extLst>
          </p:cNvPr>
          <p:cNvGrpSpPr/>
          <p:nvPr/>
        </p:nvGrpSpPr>
        <p:grpSpPr>
          <a:xfrm>
            <a:off x="10349349" y="5755893"/>
            <a:ext cx="1325412" cy="935849"/>
            <a:chOff x="10349349" y="4187783"/>
            <a:chExt cx="1325412" cy="935849"/>
          </a:xfrm>
        </p:grpSpPr>
        <p:sp>
          <p:nvSpPr>
            <p:cNvPr id="44" name="Rectangle 43">
              <a:extLst>
                <a:ext uri="{FF2B5EF4-FFF2-40B4-BE49-F238E27FC236}">
                  <a16:creationId xmlns:a16="http://schemas.microsoft.com/office/drawing/2014/main" id="{335EF852-CFF6-F067-AC50-1F99CF690181}"/>
                </a:ext>
              </a:extLst>
            </p:cNvPr>
            <p:cNvSpPr/>
            <p:nvPr/>
          </p:nvSpPr>
          <p:spPr>
            <a:xfrm>
              <a:off x="10349349" y="4187783"/>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block(N-2)</a:t>
              </a:r>
            </a:p>
          </p:txBody>
        </p:sp>
        <p:grpSp>
          <p:nvGrpSpPr>
            <p:cNvPr id="40" name="Group 39">
              <a:extLst>
                <a:ext uri="{FF2B5EF4-FFF2-40B4-BE49-F238E27FC236}">
                  <a16:creationId xmlns:a16="http://schemas.microsoft.com/office/drawing/2014/main" id="{2BD8CE85-B39E-A4BE-ABAF-8235A2D21BBC}"/>
                </a:ext>
              </a:extLst>
            </p:cNvPr>
            <p:cNvGrpSpPr/>
            <p:nvPr/>
          </p:nvGrpSpPr>
          <p:grpSpPr>
            <a:xfrm>
              <a:off x="10349349" y="4497201"/>
              <a:ext cx="1325412" cy="626431"/>
              <a:chOff x="10349349" y="3859893"/>
              <a:chExt cx="1325412" cy="626431"/>
            </a:xfrm>
          </p:grpSpPr>
          <p:sp>
            <p:nvSpPr>
              <p:cNvPr id="41" name="Rectangle 40">
                <a:extLst>
                  <a:ext uri="{FF2B5EF4-FFF2-40B4-BE49-F238E27FC236}">
                    <a16:creationId xmlns:a16="http://schemas.microsoft.com/office/drawing/2014/main" id="{461BDC17-80CF-5026-DDAC-82D664EAD4D0}"/>
                  </a:ext>
                </a:extLst>
              </p:cNvPr>
              <p:cNvSpPr/>
              <p:nvPr/>
            </p:nvSpPr>
            <p:spPr>
              <a:xfrm>
                <a:off x="10353964" y="3859893"/>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block(N-1)</a:t>
                </a:r>
              </a:p>
            </p:txBody>
          </p:sp>
          <p:sp>
            <p:nvSpPr>
              <p:cNvPr id="42" name="Rectangle 41">
                <a:extLst>
                  <a:ext uri="{FF2B5EF4-FFF2-40B4-BE49-F238E27FC236}">
                    <a16:creationId xmlns:a16="http://schemas.microsoft.com/office/drawing/2014/main" id="{CDD47A8E-683A-4FCA-E128-EC86861B6E94}"/>
                  </a:ext>
                </a:extLst>
              </p:cNvPr>
              <p:cNvSpPr/>
              <p:nvPr/>
            </p:nvSpPr>
            <p:spPr>
              <a:xfrm>
                <a:off x="10349349" y="4178547"/>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block(N)</a:t>
                </a:r>
              </a:p>
            </p:txBody>
          </p:sp>
        </p:grpSp>
      </p:grpSp>
      <p:cxnSp>
        <p:nvCxnSpPr>
          <p:cNvPr id="46" name="Straight Connector 45">
            <a:extLst>
              <a:ext uri="{FF2B5EF4-FFF2-40B4-BE49-F238E27FC236}">
                <a16:creationId xmlns:a16="http://schemas.microsoft.com/office/drawing/2014/main" id="{62E985A2-88B7-5214-15D2-ABBD7FB074BB}"/>
              </a:ext>
            </a:extLst>
          </p:cNvPr>
          <p:cNvCxnSpPr/>
          <p:nvPr/>
        </p:nvCxnSpPr>
        <p:spPr>
          <a:xfrm>
            <a:off x="11009747" y="4904509"/>
            <a:ext cx="0" cy="77585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AAC0B6F-B2EC-ACB9-9370-AACCAA67A195}"/>
              </a:ext>
            </a:extLst>
          </p:cNvPr>
          <p:cNvCxnSpPr>
            <a:stCxn id="24" idx="3"/>
          </p:cNvCxnSpPr>
          <p:nvPr/>
        </p:nvCxnSpPr>
        <p:spPr>
          <a:xfrm flipV="1">
            <a:off x="8802255" y="3545036"/>
            <a:ext cx="1547094" cy="638115"/>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D6FFA4B4-EF71-0CC1-CEEC-044EC9249084}"/>
              </a:ext>
            </a:extLst>
          </p:cNvPr>
          <p:cNvCxnSpPr>
            <a:cxnSpLocks/>
            <a:stCxn id="24" idx="3"/>
          </p:cNvCxnSpPr>
          <p:nvPr/>
        </p:nvCxnSpPr>
        <p:spPr>
          <a:xfrm flipV="1">
            <a:off x="8802255" y="3863690"/>
            <a:ext cx="1547094" cy="319461"/>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42DEF9EB-D987-6D23-6712-7B940DF64472}"/>
              </a:ext>
            </a:extLst>
          </p:cNvPr>
          <p:cNvCxnSpPr>
            <a:cxnSpLocks/>
            <a:stCxn id="24" idx="3"/>
          </p:cNvCxnSpPr>
          <p:nvPr/>
        </p:nvCxnSpPr>
        <p:spPr>
          <a:xfrm flipV="1">
            <a:off x="8802255" y="4173108"/>
            <a:ext cx="1547094" cy="1004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a:extLst>
              <a:ext uri="{FF2B5EF4-FFF2-40B4-BE49-F238E27FC236}">
                <a16:creationId xmlns:a16="http://schemas.microsoft.com/office/drawing/2014/main" id="{B2C17CD1-3306-72BB-9B87-DB67565CFF6D}"/>
              </a:ext>
            </a:extLst>
          </p:cNvPr>
          <p:cNvCxnSpPr>
            <a:cxnSpLocks/>
            <a:stCxn id="24" idx="3"/>
          </p:cNvCxnSpPr>
          <p:nvPr/>
        </p:nvCxnSpPr>
        <p:spPr>
          <a:xfrm>
            <a:off x="8802255" y="4183151"/>
            <a:ext cx="1547094" cy="30697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E84F36DB-1C9A-8447-AB57-873A8B66F816}"/>
              </a:ext>
            </a:extLst>
          </p:cNvPr>
          <p:cNvCxnSpPr>
            <a:cxnSpLocks/>
            <a:stCxn id="24" idx="3"/>
          </p:cNvCxnSpPr>
          <p:nvPr/>
        </p:nvCxnSpPr>
        <p:spPr>
          <a:xfrm>
            <a:off x="8802255" y="4183151"/>
            <a:ext cx="1547094" cy="157519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904C4381-B412-1FF9-31E1-3E0BA921BA0D}"/>
              </a:ext>
            </a:extLst>
          </p:cNvPr>
          <p:cNvCxnSpPr>
            <a:cxnSpLocks/>
            <a:stCxn id="24" idx="3"/>
          </p:cNvCxnSpPr>
          <p:nvPr/>
        </p:nvCxnSpPr>
        <p:spPr>
          <a:xfrm>
            <a:off x="8802255" y="4183151"/>
            <a:ext cx="1551709" cy="187128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a:extLst>
              <a:ext uri="{FF2B5EF4-FFF2-40B4-BE49-F238E27FC236}">
                <a16:creationId xmlns:a16="http://schemas.microsoft.com/office/drawing/2014/main" id="{40849AEA-D597-37A3-F460-8848CE75C392}"/>
              </a:ext>
            </a:extLst>
          </p:cNvPr>
          <p:cNvCxnSpPr>
            <a:cxnSpLocks/>
            <a:stCxn id="24" idx="3"/>
          </p:cNvCxnSpPr>
          <p:nvPr/>
        </p:nvCxnSpPr>
        <p:spPr>
          <a:xfrm>
            <a:off x="8802255" y="4183151"/>
            <a:ext cx="1551709" cy="2189937"/>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8" name="TextBox 67">
            <a:extLst>
              <a:ext uri="{FF2B5EF4-FFF2-40B4-BE49-F238E27FC236}">
                <a16:creationId xmlns:a16="http://schemas.microsoft.com/office/drawing/2014/main" id="{6AE4144D-CA70-BCD0-A407-FEEB08FAEAF8}"/>
              </a:ext>
            </a:extLst>
          </p:cNvPr>
          <p:cNvSpPr txBox="1"/>
          <p:nvPr/>
        </p:nvSpPr>
        <p:spPr>
          <a:xfrm>
            <a:off x="3990109" y="6219199"/>
            <a:ext cx="3777670" cy="369332"/>
          </a:xfrm>
          <a:prstGeom prst="rect">
            <a:avLst/>
          </a:prstGeom>
          <a:noFill/>
        </p:spPr>
        <p:txBody>
          <a:bodyPr wrap="square" rtlCol="0">
            <a:spAutoFit/>
          </a:bodyPr>
          <a:lstStyle/>
          <a:p>
            <a:r>
              <a:rPr lang="en-US" dirty="0"/>
              <a:t>Communication state recovery </a:t>
            </a:r>
          </a:p>
        </p:txBody>
      </p:sp>
      <p:cxnSp>
        <p:nvCxnSpPr>
          <p:cNvPr id="72" name="Straight Arrow Connector 71">
            <a:extLst>
              <a:ext uri="{FF2B5EF4-FFF2-40B4-BE49-F238E27FC236}">
                <a16:creationId xmlns:a16="http://schemas.microsoft.com/office/drawing/2014/main" id="{B79133ED-DADE-A583-A25D-DA7865989BB9}"/>
              </a:ext>
            </a:extLst>
          </p:cNvPr>
          <p:cNvCxnSpPr/>
          <p:nvPr/>
        </p:nvCxnSpPr>
        <p:spPr>
          <a:xfrm>
            <a:off x="745837" y="4475002"/>
            <a:ext cx="0" cy="99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5068CE-A73A-2A4D-6EC6-1C31EB2A54D8}"/>
              </a:ext>
            </a:extLst>
          </p:cNvPr>
          <p:cNvCxnSpPr/>
          <p:nvPr/>
        </p:nvCxnSpPr>
        <p:spPr>
          <a:xfrm>
            <a:off x="1893455" y="4172819"/>
            <a:ext cx="0" cy="11553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37CDA8F-130D-55B8-11DF-8B08EA2361FC}"/>
              </a:ext>
            </a:extLst>
          </p:cNvPr>
          <p:cNvSpPr txBox="1"/>
          <p:nvPr/>
        </p:nvSpPr>
        <p:spPr>
          <a:xfrm>
            <a:off x="176790" y="3746073"/>
            <a:ext cx="2094056" cy="738664"/>
          </a:xfrm>
          <a:prstGeom prst="rect">
            <a:avLst/>
          </a:prstGeom>
          <a:noFill/>
        </p:spPr>
        <p:txBody>
          <a:bodyPr wrap="square" rtlCol="0">
            <a:spAutoFit/>
          </a:bodyPr>
          <a:lstStyle/>
          <a:p>
            <a:r>
              <a:rPr lang="en-US" sz="1400" dirty="0"/>
              <a:t>Programmer’s communication state recovery query</a:t>
            </a:r>
          </a:p>
        </p:txBody>
      </p:sp>
    </p:spTree>
    <p:extLst>
      <p:ext uri="{BB962C8B-B14F-4D97-AF65-F5344CB8AC3E}">
        <p14:creationId xmlns:p14="http://schemas.microsoft.com/office/powerpoint/2010/main" val="1563219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BA204-8531-65AE-5E49-8F5E5A9C0351}"/>
              </a:ext>
            </a:extLst>
          </p:cNvPr>
          <p:cNvSpPr/>
          <p:nvPr/>
        </p:nvSpPr>
        <p:spPr>
          <a:xfrm>
            <a:off x="7210425" y="-9525"/>
            <a:ext cx="4981575" cy="37361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B45542-0F65-3BB5-661E-B96091451F7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96112" y="169068"/>
            <a:ext cx="4981575" cy="373618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3B7DFB6-B091-A906-F03E-8011BECE644E}"/>
              </a:ext>
            </a:extLst>
          </p:cNvPr>
          <p:cNvSpPr txBox="1"/>
          <p:nvPr/>
        </p:nvSpPr>
        <p:spPr>
          <a:xfrm>
            <a:off x="450056" y="759618"/>
            <a:ext cx="5219700" cy="646331"/>
          </a:xfrm>
          <a:prstGeom prst="rect">
            <a:avLst/>
          </a:prstGeom>
          <a:noFill/>
        </p:spPr>
        <p:txBody>
          <a:bodyPr wrap="square" rtlCol="0">
            <a:spAutoFit/>
          </a:bodyPr>
          <a:lstStyle/>
          <a:p>
            <a:r>
              <a:rPr lang="en-US" dirty="0"/>
              <a:t>Programmer node boot-up and program flow :</a:t>
            </a:r>
          </a:p>
          <a:p>
            <a:endParaRPr lang="en-US" dirty="0"/>
          </a:p>
        </p:txBody>
      </p:sp>
      <p:sp>
        <p:nvSpPr>
          <p:cNvPr id="7" name="TextBox 6">
            <a:extLst>
              <a:ext uri="{FF2B5EF4-FFF2-40B4-BE49-F238E27FC236}">
                <a16:creationId xmlns:a16="http://schemas.microsoft.com/office/drawing/2014/main" id="{DFAA2D4F-6E57-4F20-BA6C-8C3AE45B910C}"/>
              </a:ext>
            </a:extLst>
          </p:cNvPr>
          <p:cNvSpPr txBox="1"/>
          <p:nvPr/>
        </p:nvSpPr>
        <p:spPr>
          <a:xfrm>
            <a:off x="450056" y="1695332"/>
            <a:ext cx="6438900" cy="4247317"/>
          </a:xfrm>
          <a:prstGeom prst="rect">
            <a:avLst/>
          </a:prstGeom>
          <a:noFill/>
        </p:spPr>
        <p:txBody>
          <a:bodyPr wrap="square" rtlCol="0">
            <a:spAutoFit/>
          </a:bodyPr>
          <a:lstStyle/>
          <a:p>
            <a:pPr marL="285750" indent="-285750">
              <a:buFont typeface="Wingdings" panose="05000000000000000000" pitchFamily="2" charset="2"/>
              <a:buChar char="v"/>
            </a:pPr>
            <a:r>
              <a:rPr lang="en-US" dirty="0"/>
              <a:t>Direct booting from flash memory by boot pins configuration on MCU.</a:t>
            </a:r>
          </a:p>
          <a:p>
            <a:endParaRPr lang="en-US" dirty="0"/>
          </a:p>
          <a:p>
            <a:pPr marL="285750" indent="-285750">
              <a:buFont typeface="Wingdings" panose="05000000000000000000" pitchFamily="2" charset="2"/>
              <a:buChar char="v"/>
            </a:pPr>
            <a:r>
              <a:rPr lang="en-US" dirty="0"/>
              <a:t>Low level hardware initialization by Reset handler.</a:t>
            </a:r>
          </a:p>
          <a:p>
            <a:endParaRPr lang="en-US" dirty="0"/>
          </a:p>
          <a:p>
            <a:pPr marL="285750" indent="-285750">
              <a:buFont typeface="Wingdings" panose="05000000000000000000" pitchFamily="2" charset="2"/>
              <a:buChar char="v"/>
            </a:pPr>
            <a:r>
              <a:rPr lang="en-US" dirty="0"/>
              <a:t>Jumping to main firmware for firmware transfer.</a:t>
            </a:r>
          </a:p>
          <a:p>
            <a:endParaRPr lang="en-US" dirty="0"/>
          </a:p>
          <a:p>
            <a:pPr marL="285750" indent="-285750">
              <a:buFont typeface="Wingdings" panose="05000000000000000000" pitchFamily="2" charset="2"/>
              <a:buChar char="v"/>
            </a:pPr>
            <a:r>
              <a:rPr lang="en-US" dirty="0"/>
              <a:t>Communication state recovery information exchange between programmer and receiver nodes.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Programmer nodes enters low power state after ‘disconnecting peripherals from supply’/’ firmware transfer’.</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343713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6DA4DD1-20FB-C141-303E-6283F0EA2F75}"/>
              </a:ext>
            </a:extLst>
          </p:cNvPr>
          <p:cNvSpPr txBox="1"/>
          <p:nvPr/>
        </p:nvSpPr>
        <p:spPr>
          <a:xfrm>
            <a:off x="2939449" y="0"/>
            <a:ext cx="7061704" cy="400110"/>
          </a:xfrm>
          <a:prstGeom prst="rect">
            <a:avLst/>
          </a:prstGeom>
          <a:noFill/>
        </p:spPr>
        <p:txBody>
          <a:bodyPr wrap="square" rtlCol="0">
            <a:spAutoFit/>
          </a:bodyPr>
          <a:lstStyle/>
          <a:p>
            <a:r>
              <a:rPr lang="en-US" sz="2000" dirty="0">
                <a:highlight>
                  <a:srgbClr val="FFFF00"/>
                </a:highlight>
                <a:latin typeface="Arial Rounded MT Bold" panose="020F0704030504030204" pitchFamily="34" charset="0"/>
                <a:ea typeface="Calibri" panose="020F0502020204030204" pitchFamily="34" charset="0"/>
                <a:cs typeface="Calibri" panose="020F0502020204030204" pitchFamily="34" charset="0"/>
              </a:rPr>
              <a:t>Receiver node firmware design and memory layout :</a:t>
            </a:r>
          </a:p>
        </p:txBody>
      </p:sp>
      <p:sp>
        <p:nvSpPr>
          <p:cNvPr id="16" name="TextBox 15">
            <a:extLst>
              <a:ext uri="{FF2B5EF4-FFF2-40B4-BE49-F238E27FC236}">
                <a16:creationId xmlns:a16="http://schemas.microsoft.com/office/drawing/2014/main" id="{B70A2B3D-A93D-1FB4-B751-52ACB8ADC28D}"/>
              </a:ext>
            </a:extLst>
          </p:cNvPr>
          <p:cNvSpPr txBox="1"/>
          <p:nvPr/>
        </p:nvSpPr>
        <p:spPr>
          <a:xfrm>
            <a:off x="480291" y="581891"/>
            <a:ext cx="11231418" cy="1754326"/>
          </a:xfrm>
          <a:prstGeom prst="rect">
            <a:avLst/>
          </a:prstGeom>
          <a:noFill/>
        </p:spPr>
        <p:txBody>
          <a:bodyPr wrap="square" rtlCol="0">
            <a:spAutoFit/>
          </a:bodyPr>
          <a:lstStyle/>
          <a:p>
            <a:r>
              <a:rPr lang="en-US" i="1" dirty="0">
                <a:highlight>
                  <a:srgbClr val="00FFFF"/>
                </a:highlight>
                <a:latin typeface="Calibri" panose="020F0502020204030204" pitchFamily="34" charset="0"/>
                <a:ea typeface="Calibri" panose="020F0502020204030204" pitchFamily="34" charset="0"/>
                <a:cs typeface="Calibri" panose="020F0502020204030204" pitchFamily="34" charset="0"/>
              </a:rPr>
              <a:t>Creating a usable Receiver MCU :</a:t>
            </a:r>
          </a:p>
          <a:p>
            <a:r>
              <a:rPr lang="en-US" dirty="0">
                <a:latin typeface="Calibri" panose="020F0502020204030204" pitchFamily="34" charset="0"/>
                <a:ea typeface="Calibri" panose="020F0502020204030204" pitchFamily="34" charset="0"/>
                <a:cs typeface="Calibri" panose="020F0502020204030204" pitchFamily="34" charset="0"/>
              </a:rPr>
              <a:t>All ECUs to be used in industrial machineries/automatic vehicles must be first flashed with a special firmware called “Custom Bootloader” which offers robust and reliable firmware update state recovery across power failures and system resets.</a:t>
            </a:r>
          </a:p>
          <a:p>
            <a:r>
              <a:rPr lang="en-US" dirty="0">
                <a:latin typeface="Calibri" panose="020F0502020204030204" pitchFamily="34" charset="0"/>
                <a:ea typeface="Calibri" panose="020F0502020204030204" pitchFamily="34" charset="0"/>
                <a:cs typeface="Calibri" panose="020F0502020204030204" pitchFamily="34" charset="0"/>
              </a:rPr>
              <a:t>All security algorithms and update routines are implemented in this custom bootloader.</a:t>
            </a:r>
          </a:p>
          <a:p>
            <a:r>
              <a:rPr lang="en-US" dirty="0">
                <a:latin typeface="Calibri" panose="020F0502020204030204" pitchFamily="34" charset="0"/>
                <a:ea typeface="Calibri" panose="020F0502020204030204" pitchFamily="34" charset="0"/>
                <a:cs typeface="Calibri" panose="020F0502020204030204" pitchFamily="34" charset="0"/>
              </a:rPr>
              <a:t>Let’s look at the memory layout of this custom bootloader.</a:t>
            </a:r>
          </a:p>
        </p:txBody>
      </p:sp>
      <p:grpSp>
        <p:nvGrpSpPr>
          <p:cNvPr id="35" name="Group 34">
            <a:extLst>
              <a:ext uri="{FF2B5EF4-FFF2-40B4-BE49-F238E27FC236}">
                <a16:creationId xmlns:a16="http://schemas.microsoft.com/office/drawing/2014/main" id="{B642C4D0-128D-7B5C-8134-9B48E38D1A0A}"/>
              </a:ext>
            </a:extLst>
          </p:cNvPr>
          <p:cNvGrpSpPr/>
          <p:nvPr/>
        </p:nvGrpSpPr>
        <p:grpSpPr>
          <a:xfrm>
            <a:off x="17489" y="2391944"/>
            <a:ext cx="7130777" cy="3609554"/>
            <a:chOff x="1503389" y="2449094"/>
            <a:chExt cx="7130777" cy="3609554"/>
          </a:xfrm>
        </p:grpSpPr>
        <p:grpSp>
          <p:nvGrpSpPr>
            <p:cNvPr id="17" name="Group 16">
              <a:extLst>
                <a:ext uri="{FF2B5EF4-FFF2-40B4-BE49-F238E27FC236}">
                  <a16:creationId xmlns:a16="http://schemas.microsoft.com/office/drawing/2014/main" id="{372572A2-C771-865A-2C6E-CDAEB02ED96B}"/>
                </a:ext>
              </a:extLst>
            </p:cNvPr>
            <p:cNvGrpSpPr/>
            <p:nvPr/>
          </p:nvGrpSpPr>
          <p:grpSpPr>
            <a:xfrm>
              <a:off x="1668398" y="2449094"/>
              <a:ext cx="6773729" cy="1718898"/>
              <a:chOff x="4651744" y="3014266"/>
              <a:chExt cx="6773729" cy="1718898"/>
            </a:xfrm>
          </p:grpSpPr>
          <p:grpSp>
            <p:nvGrpSpPr>
              <p:cNvPr id="18" name="Group 17">
                <a:extLst>
                  <a:ext uri="{FF2B5EF4-FFF2-40B4-BE49-F238E27FC236}">
                    <a16:creationId xmlns:a16="http://schemas.microsoft.com/office/drawing/2014/main" id="{BEA9F42F-C39F-F489-E16F-CCAAE21D3DB4}"/>
                  </a:ext>
                </a:extLst>
              </p:cNvPr>
              <p:cNvGrpSpPr/>
              <p:nvPr/>
            </p:nvGrpSpPr>
            <p:grpSpPr>
              <a:xfrm>
                <a:off x="4680642" y="3014266"/>
                <a:ext cx="6744831" cy="1718898"/>
                <a:chOff x="4680642" y="3040030"/>
                <a:chExt cx="6744831" cy="1718898"/>
              </a:xfrm>
            </p:grpSpPr>
            <p:sp>
              <p:nvSpPr>
                <p:cNvPr id="20" name="Rectangle 19">
                  <a:extLst>
                    <a:ext uri="{FF2B5EF4-FFF2-40B4-BE49-F238E27FC236}">
                      <a16:creationId xmlns:a16="http://schemas.microsoft.com/office/drawing/2014/main" id="{8DBF8541-E751-AB54-9844-BEA25ABF4D3B}"/>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4DFF715B-B49F-BB01-6711-23C3825D66FB}"/>
                    </a:ext>
                  </a:extLst>
                </p:cNvPr>
                <p:cNvSpPr/>
                <p:nvPr/>
              </p:nvSpPr>
              <p:spPr>
                <a:xfrm>
                  <a:off x="4698748" y="3123910"/>
                  <a:ext cx="257428"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69D6567B-6FA0-1023-509B-C5037088A7AB}"/>
                    </a:ext>
                  </a:extLst>
                </p:cNvPr>
                <p:cNvSpPr/>
                <p:nvPr/>
              </p:nvSpPr>
              <p:spPr>
                <a:xfrm rot="16200000">
                  <a:off x="5373241" y="2714418"/>
                  <a:ext cx="1627632" cy="24432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F1D73011-7D06-03EB-890D-48B84FB323DC}"/>
                    </a:ext>
                  </a:extLst>
                </p:cNvPr>
                <p:cNvSpPr txBox="1"/>
                <p:nvPr/>
              </p:nvSpPr>
              <p:spPr>
                <a:xfrm>
                  <a:off x="4910383" y="3234802"/>
                  <a:ext cx="2580314" cy="14773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initialization, SPI initialization, firmware update, pseudo File System routines. </a:t>
                  </a:r>
                </a:p>
                <a:p>
                  <a:r>
                    <a:rPr lang="en-US"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24" name="Rectangle 23">
                  <a:extLst>
                    <a:ext uri="{FF2B5EF4-FFF2-40B4-BE49-F238E27FC236}">
                      <a16:creationId xmlns:a16="http://schemas.microsoft.com/office/drawing/2014/main" id="{2461AED8-3F3F-0EFD-D530-A1A0D5D7F9AE}"/>
                    </a:ext>
                  </a:extLst>
                </p:cNvPr>
                <p:cNvSpPr/>
                <p:nvPr/>
              </p:nvSpPr>
              <p:spPr>
                <a:xfrm>
                  <a:off x="7414835" y="3120171"/>
                  <a:ext cx="406650"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5047A05-56B5-ACA4-5B4D-94A9D86CFB57}"/>
                    </a:ext>
                  </a:extLst>
                </p:cNvPr>
                <p:cNvSpPr txBox="1"/>
                <p:nvPr/>
              </p:nvSpPr>
              <p:spPr>
                <a:xfrm rot="16200000">
                  <a:off x="6821921" y="3570080"/>
                  <a:ext cx="158332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Read only data</a:t>
                  </a: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rodata</a:t>
                  </a:r>
                  <a:r>
                    <a:rPr lang="en-US" sz="14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26" name="Rectangle 25">
                  <a:extLst>
                    <a:ext uri="{FF2B5EF4-FFF2-40B4-BE49-F238E27FC236}">
                      <a16:creationId xmlns:a16="http://schemas.microsoft.com/office/drawing/2014/main" id="{29C16C1C-A567-5918-E983-E5ECB5573D0D}"/>
                    </a:ext>
                  </a:extLst>
                </p:cNvPr>
                <p:cNvSpPr/>
                <p:nvPr/>
              </p:nvSpPr>
              <p:spPr>
                <a:xfrm>
                  <a:off x="7829225" y="3122240"/>
                  <a:ext cx="1254034"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D0AC468E-81D8-A1B4-9FDB-3ED4738BEBEF}"/>
                    </a:ext>
                  </a:extLst>
                </p:cNvPr>
                <p:cNvSpPr txBox="1"/>
                <p:nvPr/>
              </p:nvSpPr>
              <p:spPr>
                <a:xfrm rot="16200000">
                  <a:off x="7807257" y="3199496"/>
                  <a:ext cx="1352994" cy="1384995"/>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Program data </a:t>
                  </a:r>
                </a:p>
                <a:p>
                  <a:r>
                    <a:rPr lang="en-US" sz="1400" dirty="0">
                      <a:latin typeface="Calibri" panose="020F0502020204030204" pitchFamily="34" charset="0"/>
                      <a:ea typeface="Calibri" panose="020F0502020204030204" pitchFamily="34" charset="0"/>
                      <a:cs typeface="Calibri" panose="020F0502020204030204" pitchFamily="34" charset="0"/>
                    </a:rPr>
                    <a:t>(.data section)</a:t>
                  </a:r>
                </a:p>
                <a:p>
                  <a:r>
                    <a:rPr lang="en-US" sz="1400" dirty="0">
                      <a:latin typeface="Calibri" panose="020F0502020204030204" pitchFamily="34" charset="0"/>
                      <a:ea typeface="Calibri" panose="020F0502020204030204" pitchFamily="34" charset="0"/>
                      <a:cs typeface="Calibri" panose="020F0502020204030204" pitchFamily="34" charset="0"/>
                    </a:rPr>
                    <a:t>(load region)</a:t>
                  </a:r>
                </a:p>
                <a:p>
                  <a:r>
                    <a:rPr lang="en-US" sz="14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19" name="TextBox 18">
                <a:extLst>
                  <a:ext uri="{FF2B5EF4-FFF2-40B4-BE49-F238E27FC236}">
                    <a16:creationId xmlns:a16="http://schemas.microsoft.com/office/drawing/2014/main" id="{9A47ACFE-8024-52DC-ED04-BE47DAD4BE43}"/>
                  </a:ext>
                </a:extLst>
              </p:cNvPr>
              <p:cNvSpPr txBox="1"/>
              <p:nvPr/>
            </p:nvSpPr>
            <p:spPr>
              <a:xfrm rot="16200000">
                <a:off x="4463130" y="3626849"/>
                <a:ext cx="74656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 V T</a:t>
                </a:r>
              </a:p>
            </p:txBody>
          </p:sp>
        </p:grpSp>
        <p:cxnSp>
          <p:nvCxnSpPr>
            <p:cNvPr id="28" name="Straight Arrow Connector 27">
              <a:extLst>
                <a:ext uri="{FF2B5EF4-FFF2-40B4-BE49-F238E27FC236}">
                  <a16:creationId xmlns:a16="http://schemas.microsoft.com/office/drawing/2014/main" id="{988FB595-D7EE-CF16-D882-81EC9BA1D2C1}"/>
                </a:ext>
              </a:extLst>
            </p:cNvPr>
            <p:cNvCxnSpPr>
              <a:cxnSpLocks/>
            </p:cNvCxnSpPr>
            <p:nvPr/>
          </p:nvCxnSpPr>
          <p:spPr>
            <a:xfrm flipV="1">
              <a:off x="1688055" y="4234374"/>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FF0B0A-F5CB-12D6-B213-6DAA9830628A}"/>
                </a:ext>
              </a:extLst>
            </p:cNvPr>
            <p:cNvSpPr txBox="1"/>
            <p:nvPr/>
          </p:nvSpPr>
          <p:spPr>
            <a:xfrm rot="16200000">
              <a:off x="905395" y="5091322"/>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0x0800-0000</a:t>
              </a:r>
            </a:p>
          </p:txBody>
        </p:sp>
        <p:cxnSp>
          <p:nvCxnSpPr>
            <p:cNvPr id="30" name="Straight Arrow Connector 29">
              <a:extLst>
                <a:ext uri="{FF2B5EF4-FFF2-40B4-BE49-F238E27FC236}">
                  <a16:creationId xmlns:a16="http://schemas.microsoft.com/office/drawing/2014/main" id="{915FFC2C-85E3-D806-0CC0-E5911D79E616}"/>
                </a:ext>
              </a:extLst>
            </p:cNvPr>
            <p:cNvCxnSpPr>
              <a:cxnSpLocks/>
            </p:cNvCxnSpPr>
            <p:nvPr/>
          </p:nvCxnSpPr>
          <p:spPr>
            <a:xfrm flipV="1">
              <a:off x="8440451" y="4232868"/>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C5BC825-474A-E334-3DA3-96E14EBAB165}"/>
                </a:ext>
              </a:extLst>
            </p:cNvPr>
            <p:cNvSpPr txBox="1"/>
            <p:nvPr/>
          </p:nvSpPr>
          <p:spPr>
            <a:xfrm rot="16200000">
              <a:off x="7666840" y="5089817"/>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0x0807-FFFF</a:t>
              </a:r>
            </a:p>
          </p:txBody>
        </p:sp>
        <p:sp>
          <p:nvSpPr>
            <p:cNvPr id="32" name="TextBox 31">
              <a:extLst>
                <a:ext uri="{FF2B5EF4-FFF2-40B4-BE49-F238E27FC236}">
                  <a16:creationId xmlns:a16="http://schemas.microsoft.com/office/drawing/2014/main" id="{DE17EF96-0010-F422-BE30-9165CF9551FA}"/>
                </a:ext>
              </a:extLst>
            </p:cNvPr>
            <p:cNvSpPr txBox="1"/>
            <p:nvPr/>
          </p:nvSpPr>
          <p:spPr>
            <a:xfrm>
              <a:off x="4431255" y="5664822"/>
              <a:ext cx="1186004"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512 KBs</a:t>
              </a:r>
            </a:p>
          </p:txBody>
        </p:sp>
        <p:cxnSp>
          <p:nvCxnSpPr>
            <p:cNvPr id="33" name="Straight Arrow Connector 32">
              <a:extLst>
                <a:ext uri="{FF2B5EF4-FFF2-40B4-BE49-F238E27FC236}">
                  <a16:creationId xmlns:a16="http://schemas.microsoft.com/office/drawing/2014/main" id="{1EEC0B6D-0973-012B-5508-A8E8A4F4D465}"/>
                </a:ext>
              </a:extLst>
            </p:cNvPr>
            <p:cNvCxnSpPr>
              <a:cxnSpLocks/>
            </p:cNvCxnSpPr>
            <p:nvPr/>
          </p:nvCxnSpPr>
          <p:spPr>
            <a:xfrm>
              <a:off x="5427136" y="5844032"/>
              <a:ext cx="2837698" cy="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59DB8FB-8ABA-73D0-DCB4-B341430A5788}"/>
                </a:ext>
              </a:extLst>
            </p:cNvPr>
            <p:cNvCxnSpPr>
              <a:stCxn id="32" idx="1"/>
            </p:cNvCxnSpPr>
            <p:nvPr/>
          </p:nvCxnSpPr>
          <p:spPr>
            <a:xfrm flipH="1">
              <a:off x="1872721" y="5849488"/>
              <a:ext cx="2558534" cy="5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3B8FC09-D815-99E8-1DC2-0BE6DD5081A5}"/>
              </a:ext>
            </a:extLst>
          </p:cNvPr>
          <p:cNvSpPr txBox="1"/>
          <p:nvPr/>
        </p:nvSpPr>
        <p:spPr>
          <a:xfrm>
            <a:off x="7323884" y="2420387"/>
            <a:ext cx="4703826"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IVT : basic ISRs like NMI, hard faults etc.</a:t>
            </a:r>
          </a:p>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.text : contains routines for security applications (AES and HMAC) and update routines.</a:t>
            </a:r>
          </a:p>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a:t>
            </a:r>
            <a:r>
              <a:rPr lang="en-US" dirty="0" err="1">
                <a:latin typeface="Calibri" panose="020F0502020204030204" pitchFamily="34" charset="0"/>
                <a:ea typeface="Calibri" panose="020F0502020204030204" pitchFamily="34" charset="0"/>
                <a:cs typeface="Calibri" panose="020F0502020204030204" pitchFamily="34" charset="0"/>
              </a:rPr>
              <a:t>rodata</a:t>
            </a:r>
            <a:r>
              <a:rPr lang="en-US" dirty="0">
                <a:latin typeface="Calibri" panose="020F0502020204030204" pitchFamily="34" charset="0"/>
                <a:ea typeface="Calibri" panose="020F0502020204030204" pitchFamily="34" charset="0"/>
                <a:cs typeface="Calibri" panose="020F0502020204030204" pitchFamily="34" charset="0"/>
              </a:rPr>
              <a:t> : contains security algorithm data like KEY/IV/S boxes/Constant matrices.</a:t>
            </a:r>
          </a:p>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.data : contains modifiable data for bootloader like subsequent IVs. </a:t>
            </a:r>
          </a:p>
        </p:txBody>
      </p:sp>
      <p:sp>
        <p:nvSpPr>
          <p:cNvPr id="37" name="TextBox 36">
            <a:extLst>
              <a:ext uri="{FF2B5EF4-FFF2-40B4-BE49-F238E27FC236}">
                <a16:creationId xmlns:a16="http://schemas.microsoft.com/office/drawing/2014/main" id="{1810EDAD-FCB4-E441-9374-DD48D26E2638}"/>
              </a:ext>
            </a:extLst>
          </p:cNvPr>
          <p:cNvSpPr txBox="1"/>
          <p:nvPr/>
        </p:nvSpPr>
        <p:spPr>
          <a:xfrm>
            <a:off x="23839" y="5977004"/>
            <a:ext cx="11827003"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SRAM layout for this custom bootloader will be similar to that of programmer node since SRAM generally contains stack, .data and .</a:t>
            </a:r>
            <a:r>
              <a:rPr lang="en-US" dirty="0" err="1">
                <a:latin typeface="Calibri" panose="020F0502020204030204" pitchFamily="34" charset="0"/>
                <a:ea typeface="Calibri" panose="020F0502020204030204" pitchFamily="34" charset="0"/>
                <a:cs typeface="Calibri" panose="020F0502020204030204" pitchFamily="34" charset="0"/>
              </a:rPr>
              <a:t>bss</a:t>
            </a:r>
            <a:r>
              <a:rPr lang="en-US" dirty="0">
                <a:latin typeface="Calibri" panose="020F0502020204030204" pitchFamily="34" charset="0"/>
                <a:ea typeface="Calibri" panose="020F0502020204030204" pitchFamily="34" charset="0"/>
                <a:cs typeface="Calibri" panose="020F0502020204030204" pitchFamily="34" charset="0"/>
              </a:rPr>
              <a:t> and its enough for our implementation.</a:t>
            </a:r>
          </a:p>
        </p:txBody>
      </p:sp>
    </p:spTree>
    <p:extLst>
      <p:ext uri="{BB962C8B-B14F-4D97-AF65-F5344CB8AC3E}">
        <p14:creationId xmlns:p14="http://schemas.microsoft.com/office/powerpoint/2010/main" val="482143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B91CB-BA4D-3004-4458-FE57ED6FC57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64000"/>
                    </a14:imgEffect>
                  </a14:imgLayer>
                </a14:imgProps>
              </a:ext>
              <a:ext uri="{28A0092B-C50C-407E-A947-70E740481C1C}">
                <a14:useLocalDpi xmlns:a14="http://schemas.microsoft.com/office/drawing/2010/main" val="0"/>
              </a:ext>
            </a:extLst>
          </a:blip>
          <a:srcRect l="1719" t="4316" r="750" b="3934"/>
          <a:stretch/>
        </p:blipFill>
        <p:spPr>
          <a:xfrm>
            <a:off x="0" y="0"/>
            <a:ext cx="12192000" cy="6858000"/>
          </a:xfrm>
          <a:prstGeom prst="rect">
            <a:avLst/>
          </a:prstGeom>
        </p:spPr>
      </p:pic>
      <p:sp>
        <p:nvSpPr>
          <p:cNvPr id="4" name="TextBox 3">
            <a:extLst>
              <a:ext uri="{FF2B5EF4-FFF2-40B4-BE49-F238E27FC236}">
                <a16:creationId xmlns:a16="http://schemas.microsoft.com/office/drawing/2014/main" id="{F53B8C3B-2BCA-3AF0-660E-4EFFFD3E7166}"/>
              </a:ext>
            </a:extLst>
          </p:cNvPr>
          <p:cNvSpPr txBox="1"/>
          <p:nvPr/>
        </p:nvSpPr>
        <p:spPr>
          <a:xfrm>
            <a:off x="0" y="6488668"/>
            <a:ext cx="1524000" cy="369332"/>
          </a:xfrm>
          <a:prstGeom prst="rect">
            <a:avLst/>
          </a:prstGeom>
          <a:noFill/>
        </p:spPr>
        <p:txBody>
          <a:bodyPr wrap="square" rtlCol="0">
            <a:spAutoFit/>
          </a:bodyPr>
          <a:lstStyle/>
          <a:p>
            <a:r>
              <a:rPr lang="en-US" dirty="0">
                <a:solidFill>
                  <a:schemeClr val="bg1"/>
                </a:solidFill>
              </a:rPr>
              <a:t>Slide 2 of N</a:t>
            </a:r>
          </a:p>
        </p:txBody>
      </p:sp>
    </p:spTree>
    <p:extLst>
      <p:ext uri="{BB962C8B-B14F-4D97-AF65-F5344CB8AC3E}">
        <p14:creationId xmlns:p14="http://schemas.microsoft.com/office/powerpoint/2010/main" val="3385813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9E87D6-71CD-44FE-F14C-08C860DBFAAC}"/>
              </a:ext>
            </a:extLst>
          </p:cNvPr>
          <p:cNvSpPr txBox="1"/>
          <p:nvPr/>
        </p:nvSpPr>
        <p:spPr>
          <a:xfrm>
            <a:off x="591128" y="-36214"/>
            <a:ext cx="6077527" cy="369332"/>
          </a:xfrm>
          <a:prstGeom prst="rect">
            <a:avLst/>
          </a:prstGeom>
          <a:noFill/>
        </p:spPr>
        <p:txBody>
          <a:bodyPr wrap="square" rtlCol="0">
            <a:spAutoFit/>
          </a:bodyPr>
          <a:lstStyle/>
          <a:p>
            <a:r>
              <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Exclusive properties of receiver node custom bootloader :</a:t>
            </a:r>
          </a:p>
        </p:txBody>
      </p:sp>
      <p:sp>
        <p:nvSpPr>
          <p:cNvPr id="3" name="TextBox 2">
            <a:extLst>
              <a:ext uri="{FF2B5EF4-FFF2-40B4-BE49-F238E27FC236}">
                <a16:creationId xmlns:a16="http://schemas.microsoft.com/office/drawing/2014/main" id="{A3556E57-43E1-819E-CC3F-8128841755DA}"/>
              </a:ext>
            </a:extLst>
          </p:cNvPr>
          <p:cNvSpPr txBox="1"/>
          <p:nvPr/>
        </p:nvSpPr>
        <p:spPr>
          <a:xfrm>
            <a:off x="591128" y="421645"/>
            <a:ext cx="11363326" cy="6563335"/>
          </a:xfrm>
          <a:prstGeom prst="rect">
            <a:avLst/>
          </a:prstGeom>
          <a:noFill/>
        </p:spPr>
        <p:txBody>
          <a:bodyPr wrap="square" rtlCol="0">
            <a:spAutoFit/>
          </a:bodyPr>
          <a:lstStyle/>
          <a:p>
            <a:pPr marL="285750" indent="-285750">
              <a:buFont typeface="Wingdings" panose="05000000000000000000" pitchFamily="2" charset="2"/>
              <a:buChar char="q"/>
            </a:pPr>
            <a:r>
              <a:rPr lang="en-US" sz="1450" dirty="0">
                <a:latin typeface="Calibri" panose="020F0502020204030204" pitchFamily="34" charset="0"/>
                <a:ea typeface="Calibri" panose="020F0502020204030204" pitchFamily="34" charset="0"/>
                <a:cs typeface="Calibri" panose="020F0502020204030204" pitchFamily="34" charset="0"/>
              </a:rPr>
              <a:t>Handles the firmware security execution and updates avoiding repetitive inclusion in new firmware on each update, independent of the underlying communication mechanism for firmware transfer, thus can be used with other physical layer protocols.</a:t>
            </a:r>
          </a:p>
          <a:p>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Auto-recovery of firmware update state offering robust and resumed firmware update including both security execution and flashing. This is done via a system reset by the receiver node on firmware transfer completion (now the firmware is in receiver’s Data flash), on reset, bootloader checks for pending system updates by reading a sector of Data flash which store system state information for firmware updates, thus offering reference for the new firmware development which must be strictly followed.</a:t>
            </a:r>
          </a:p>
          <a:p>
            <a:endPar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latin typeface="Calibri" panose="020F0502020204030204" pitchFamily="34" charset="0"/>
                <a:ea typeface="Calibri" panose="020F0502020204030204" pitchFamily="34" charset="0"/>
                <a:cs typeface="Calibri" panose="020F0502020204030204" pitchFamily="34" charset="0"/>
              </a:rPr>
              <a:t>Binds SPI communication routines into it, thus receiver firmware can directly use the addresses of those routines to communicate over any SPI channel.</a:t>
            </a:r>
          </a:p>
          <a:p>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Strict usage of static memory allocation avoiding run-time memory allocation and fragmentation issues, ensuring compatibility with industrial standards like MISRA C. </a:t>
            </a:r>
          </a:p>
          <a:p>
            <a:endPar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latin typeface="Calibri" panose="020F0502020204030204" pitchFamily="34" charset="0"/>
                <a:ea typeface="Calibri" panose="020F0502020204030204" pitchFamily="34" charset="0"/>
                <a:cs typeface="Calibri" panose="020F0502020204030204" pitchFamily="34" charset="0"/>
              </a:rPr>
              <a:t>Pseudo file system implementation for Data flash offering high level APIs to interact with Data flash, receiver node firmware must use these APIs via function pointers to interact with Data flash, though low-level access is also allowed using SPI drivers. This API is designed such that even access to the bootloader critical fields in data flash from firmware doesn’t corrupts any information because bootloader fields are used during firmware update only.</a:t>
            </a:r>
          </a:p>
          <a:p>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Configures the system into a knows state like configuring system clock </a:t>
            </a:r>
            <a:r>
              <a:rPr lang="en-US" sz="1450" dirty="0" err="1">
                <a:solidFill>
                  <a:srgbClr val="00B050"/>
                </a:solidFill>
                <a:latin typeface="Calibri" panose="020F0502020204030204" pitchFamily="34" charset="0"/>
                <a:ea typeface="Calibri" panose="020F0502020204030204" pitchFamily="34" charset="0"/>
                <a:cs typeface="Calibri" panose="020F0502020204030204" pitchFamily="34" charset="0"/>
              </a:rPr>
              <a:t>etc</a:t>
            </a: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 which need not to be done by firmware again unless explicitly needed.</a:t>
            </a:r>
          </a:p>
          <a:p>
            <a:pPr marL="285750" indent="-285750">
              <a:buFont typeface="Wingdings" panose="05000000000000000000" pitchFamily="2" charset="2"/>
              <a:buChar char="q"/>
            </a:pPr>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err="1">
                <a:latin typeface="Calibri" panose="020F0502020204030204" pitchFamily="34" charset="0"/>
                <a:ea typeface="Calibri" panose="020F0502020204030204" pitchFamily="34" charset="0"/>
                <a:cs typeface="Calibri" panose="020F0502020204030204" pitchFamily="34" charset="0"/>
              </a:rPr>
              <a:t>pFS</a:t>
            </a:r>
            <a:r>
              <a:rPr lang="en-US" sz="1450" dirty="0">
                <a:latin typeface="Calibri" panose="020F0502020204030204" pitchFamily="34" charset="0"/>
                <a:ea typeface="Calibri" panose="020F0502020204030204" pitchFamily="34" charset="0"/>
                <a:cs typeface="Calibri" panose="020F0502020204030204" pitchFamily="34" charset="0"/>
              </a:rPr>
              <a:t> APIs are designed in a way that the firmware region can be used to store some other large data via the same routine(must be done with caution)</a:t>
            </a:r>
          </a:p>
          <a:p>
            <a:pPr marL="285750" indent="-285750">
              <a:buFont typeface="Wingdings" panose="05000000000000000000" pitchFamily="2" charset="2"/>
              <a:buChar char="q"/>
            </a:pPr>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.bin file flashing capabilities avoiding records/data parsing, thus speeding up the flashing process. Also .bin file is typically very small in size as compared to .hex file.</a:t>
            </a:r>
          </a:p>
          <a:p>
            <a:pPr marL="285750" indent="-285750">
              <a:buFont typeface="Wingdings" panose="05000000000000000000" pitchFamily="2" charset="2"/>
              <a:buChar char="q"/>
            </a:pPr>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latin typeface="Calibri" panose="020F0502020204030204" pitchFamily="34" charset="0"/>
                <a:ea typeface="Calibri" panose="020F0502020204030204" pitchFamily="34" charset="0"/>
                <a:cs typeface="Calibri" panose="020F0502020204030204" pitchFamily="34" charset="0"/>
              </a:rPr>
              <a:t>Ensures that SRAM, prefetch buffer and caches (both ‘</a:t>
            </a:r>
            <a:r>
              <a:rPr lang="en-US" sz="1450" dirty="0" err="1">
                <a:latin typeface="Calibri" panose="020F0502020204030204" pitchFamily="34" charset="0"/>
                <a:ea typeface="Calibri" panose="020F0502020204030204" pitchFamily="34" charset="0"/>
                <a:cs typeface="Calibri" panose="020F0502020204030204" pitchFamily="34" charset="0"/>
              </a:rPr>
              <a:t>i</a:t>
            </a:r>
            <a:r>
              <a:rPr lang="en-US" sz="1450" dirty="0">
                <a:latin typeface="Calibri" panose="020F0502020204030204" pitchFamily="34" charset="0"/>
                <a:ea typeface="Calibri" panose="020F0502020204030204" pitchFamily="34" charset="0"/>
                <a:cs typeface="Calibri" panose="020F0502020204030204" pitchFamily="34" charset="0"/>
              </a:rPr>
              <a:t>’ and ‘d’ caches)</a:t>
            </a:r>
          </a:p>
          <a:p>
            <a:pPr marL="285750" indent="-285750">
              <a:buFont typeface="Wingdings" panose="05000000000000000000" pitchFamily="2" charset="2"/>
              <a:buChar char="q"/>
            </a:pPr>
            <a:endParaRPr lang="en-US" sz="145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6232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083973-A351-E2E6-EB5B-A90AAB5BF034}"/>
              </a:ext>
            </a:extLst>
          </p:cNvPr>
          <p:cNvGrpSpPr/>
          <p:nvPr/>
        </p:nvGrpSpPr>
        <p:grpSpPr>
          <a:xfrm>
            <a:off x="8172450" y="-102395"/>
            <a:ext cx="3876676" cy="4214813"/>
            <a:chOff x="8153400" y="-150020"/>
            <a:chExt cx="3876676" cy="4214813"/>
          </a:xfrm>
        </p:grpSpPr>
        <p:sp>
          <p:nvSpPr>
            <p:cNvPr id="5" name="Rectangle 4">
              <a:extLst>
                <a:ext uri="{FF2B5EF4-FFF2-40B4-BE49-F238E27FC236}">
                  <a16:creationId xmlns:a16="http://schemas.microsoft.com/office/drawing/2014/main" id="{2842619E-8EFE-66E3-47B5-E03D1E3E1D49}"/>
                </a:ext>
              </a:extLst>
            </p:cNvPr>
            <p:cNvSpPr/>
            <p:nvPr/>
          </p:nvSpPr>
          <p:spPr>
            <a:xfrm>
              <a:off x="8153400" y="95250"/>
              <a:ext cx="3876676" cy="3705225"/>
            </a:xfrm>
            <a:prstGeom prst="rect">
              <a:avLst/>
            </a:prstGeom>
            <a:ln/>
            <a:effectLst>
              <a:glow rad="228600">
                <a:schemeClr val="accent4">
                  <a:satMod val="175000"/>
                  <a:alpha val="40000"/>
                </a:schemeClr>
              </a:glo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F4ED37-5064-6C5D-2F41-2A4ACB739B2B}"/>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91513" y="-150020"/>
              <a:ext cx="3600450" cy="4214813"/>
            </a:xfrm>
            <a:prstGeom prst="rect">
              <a:avLst/>
            </a:prstGeom>
          </p:spPr>
        </p:pic>
      </p:grpSp>
      <p:sp>
        <p:nvSpPr>
          <p:cNvPr id="7" name="TextBox 6">
            <a:extLst>
              <a:ext uri="{FF2B5EF4-FFF2-40B4-BE49-F238E27FC236}">
                <a16:creationId xmlns:a16="http://schemas.microsoft.com/office/drawing/2014/main" id="{B9AEB154-103E-3830-626F-074A42FE89C8}"/>
              </a:ext>
            </a:extLst>
          </p:cNvPr>
          <p:cNvSpPr txBox="1"/>
          <p:nvPr/>
        </p:nvSpPr>
        <p:spPr>
          <a:xfrm>
            <a:off x="695325" y="142875"/>
            <a:ext cx="4648200" cy="923330"/>
          </a:xfrm>
          <a:prstGeom prst="rect">
            <a:avLst/>
          </a:prstGeom>
          <a:noFill/>
        </p:spPr>
        <p:txBody>
          <a:bodyPr wrap="square" rtlCol="0">
            <a:spAutoFit/>
          </a:bodyPr>
          <a:lstStyle/>
          <a:p>
            <a:r>
              <a:rPr lang="en-US" dirty="0">
                <a:solidFill>
                  <a:schemeClr val="accent6">
                    <a:lumMod val="75000"/>
                  </a:schemeClr>
                </a:solidFill>
              </a:rPr>
              <a:t>Data organization and pseudo file system </a:t>
            </a:r>
          </a:p>
          <a:p>
            <a:r>
              <a:rPr lang="en-US" dirty="0">
                <a:solidFill>
                  <a:schemeClr val="accent6">
                    <a:lumMod val="75000"/>
                  </a:schemeClr>
                </a:solidFill>
              </a:rPr>
              <a:t>implementation on receiver’s Data flash :</a:t>
            </a:r>
          </a:p>
          <a:p>
            <a:endParaRPr lang="en-US" dirty="0">
              <a:solidFill>
                <a:schemeClr val="accent6">
                  <a:lumMod val="75000"/>
                </a:schemeClr>
              </a:solidFill>
            </a:endParaRPr>
          </a:p>
        </p:txBody>
      </p:sp>
      <p:sp>
        <p:nvSpPr>
          <p:cNvPr id="8" name="TextBox 7">
            <a:extLst>
              <a:ext uri="{FF2B5EF4-FFF2-40B4-BE49-F238E27FC236}">
                <a16:creationId xmlns:a16="http://schemas.microsoft.com/office/drawing/2014/main" id="{2FC31642-E72A-ED52-18AA-DAD17CAF6B29}"/>
              </a:ext>
            </a:extLst>
          </p:cNvPr>
          <p:cNvSpPr txBox="1"/>
          <p:nvPr/>
        </p:nvSpPr>
        <p:spPr>
          <a:xfrm>
            <a:off x="695325" y="862606"/>
            <a:ext cx="6867525" cy="563231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Data flash on receiver node stores critical information without which the entire implementations seems to be uncompleted. Along with the received firmware, it stores critical system state recovery information for both communication and update processes.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All the information and firmware which is stored in receiver’s Data flash</a:t>
            </a:r>
          </a:p>
          <a:p>
            <a:r>
              <a:rPr lang="en-US" dirty="0">
                <a:latin typeface="Calibri" panose="020F0502020204030204" pitchFamily="34" charset="0"/>
                <a:ea typeface="Calibri" panose="020F0502020204030204" pitchFamily="34" charset="0"/>
                <a:cs typeface="Calibri" panose="020F0502020204030204" pitchFamily="34" charset="0"/>
              </a:rPr>
              <a:t>Is stored in an organized way.</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This FS contains only 2 sections for now (can be extended in future),</a:t>
            </a:r>
          </a:p>
          <a:p>
            <a:pPr marL="285750" indent="-28575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Sector 0 : keeps update and communication state recovery information.</a:t>
            </a:r>
          </a:p>
          <a:p>
            <a:pPr marL="285750" indent="-28575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Sector 1-N : received firmware/user data</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This FS offers an API which the firmware can use to access the Data flash in a systematic and secure manner.</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Sector 1 is used to store general communication state recovery information, not just for CAN-J1939 protocol, though the idea is to use this sector for communication state information for firmware transfer only but can be extended to general use.</a:t>
            </a:r>
          </a:p>
        </p:txBody>
      </p:sp>
    </p:spTree>
    <p:extLst>
      <p:ext uri="{BB962C8B-B14F-4D97-AF65-F5344CB8AC3E}">
        <p14:creationId xmlns:p14="http://schemas.microsoft.com/office/powerpoint/2010/main" val="2853968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1A1D5B-3831-64FF-FFDB-F604A7BF07E1}"/>
              </a:ext>
            </a:extLst>
          </p:cNvPr>
          <p:cNvSpPr txBox="1"/>
          <p:nvPr/>
        </p:nvSpPr>
        <p:spPr>
          <a:xfrm>
            <a:off x="5119687" y="-7380"/>
            <a:ext cx="3000375"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Data flash Sector size : 512 Bytes</a:t>
            </a:r>
          </a:p>
        </p:txBody>
      </p:sp>
      <p:grpSp>
        <p:nvGrpSpPr>
          <p:cNvPr id="51" name="Group 50">
            <a:extLst>
              <a:ext uri="{FF2B5EF4-FFF2-40B4-BE49-F238E27FC236}">
                <a16:creationId xmlns:a16="http://schemas.microsoft.com/office/drawing/2014/main" id="{9BED3D30-6C5D-AE2A-090E-2EF1FEDB01FF}"/>
              </a:ext>
            </a:extLst>
          </p:cNvPr>
          <p:cNvGrpSpPr/>
          <p:nvPr/>
        </p:nvGrpSpPr>
        <p:grpSpPr>
          <a:xfrm>
            <a:off x="466725" y="1372"/>
            <a:ext cx="11455657" cy="1979829"/>
            <a:chOff x="466725" y="706222"/>
            <a:chExt cx="11455657" cy="1979829"/>
          </a:xfrm>
        </p:grpSpPr>
        <p:sp>
          <p:nvSpPr>
            <p:cNvPr id="13" name="TextBox 12">
              <a:extLst>
                <a:ext uri="{FF2B5EF4-FFF2-40B4-BE49-F238E27FC236}">
                  <a16:creationId xmlns:a16="http://schemas.microsoft.com/office/drawing/2014/main" id="{BD69A9A6-7C8F-7F36-B9C4-D6E40937C117}"/>
                </a:ext>
              </a:extLst>
            </p:cNvPr>
            <p:cNvSpPr txBox="1"/>
            <p:nvPr/>
          </p:nvSpPr>
          <p:spPr>
            <a:xfrm>
              <a:off x="1548884" y="729736"/>
              <a:ext cx="1041916" cy="369332"/>
            </a:xfrm>
            <a:prstGeom prst="rect">
              <a:avLst/>
            </a:prstGeom>
            <a:noFill/>
          </p:spPr>
          <p:txBody>
            <a:bodyPr wrap="square" rtlCol="0">
              <a:spAutoFit/>
            </a:bodyPr>
            <a:lstStyle/>
            <a:p>
              <a:r>
                <a:rPr lang="en-US" dirty="0"/>
                <a:t>0x00…0</a:t>
              </a:r>
            </a:p>
          </p:txBody>
        </p:sp>
        <p:sp>
          <p:nvSpPr>
            <p:cNvPr id="18" name="TextBox 17">
              <a:extLst>
                <a:ext uri="{FF2B5EF4-FFF2-40B4-BE49-F238E27FC236}">
                  <a16:creationId xmlns:a16="http://schemas.microsoft.com/office/drawing/2014/main" id="{19960914-3217-1D22-D760-73B648B6623A}"/>
                </a:ext>
              </a:extLst>
            </p:cNvPr>
            <p:cNvSpPr txBox="1"/>
            <p:nvPr/>
          </p:nvSpPr>
          <p:spPr>
            <a:xfrm>
              <a:off x="10880466" y="706222"/>
              <a:ext cx="1041916" cy="369332"/>
            </a:xfrm>
            <a:prstGeom prst="rect">
              <a:avLst/>
            </a:prstGeom>
            <a:noFill/>
          </p:spPr>
          <p:txBody>
            <a:bodyPr wrap="square" rtlCol="0">
              <a:spAutoFit/>
            </a:bodyPr>
            <a:lstStyle/>
            <a:p>
              <a:r>
                <a:rPr lang="en-US" dirty="0"/>
                <a:t>0xFF…F</a:t>
              </a:r>
            </a:p>
          </p:txBody>
        </p:sp>
        <p:grpSp>
          <p:nvGrpSpPr>
            <p:cNvPr id="50" name="Group 49">
              <a:extLst>
                <a:ext uri="{FF2B5EF4-FFF2-40B4-BE49-F238E27FC236}">
                  <a16:creationId xmlns:a16="http://schemas.microsoft.com/office/drawing/2014/main" id="{F76DCED1-5DFD-8F89-7113-FA6D19C17577}"/>
                </a:ext>
              </a:extLst>
            </p:cNvPr>
            <p:cNvGrpSpPr/>
            <p:nvPr/>
          </p:nvGrpSpPr>
          <p:grpSpPr>
            <a:xfrm>
              <a:off x="466725" y="781050"/>
              <a:ext cx="11334750" cy="1905001"/>
              <a:chOff x="466725" y="781050"/>
              <a:chExt cx="11334750" cy="1905001"/>
            </a:xfrm>
          </p:grpSpPr>
          <p:cxnSp>
            <p:nvCxnSpPr>
              <p:cNvPr id="15" name="Straight Connector 14">
                <a:extLst>
                  <a:ext uri="{FF2B5EF4-FFF2-40B4-BE49-F238E27FC236}">
                    <a16:creationId xmlns:a16="http://schemas.microsoft.com/office/drawing/2014/main" id="{A50DD878-7178-A2E6-DB71-5BF3FEE4CA4A}"/>
                  </a:ext>
                </a:extLst>
              </p:cNvPr>
              <p:cNvCxnSpPr>
                <a:cxnSpLocks/>
              </p:cNvCxnSpPr>
              <p:nvPr/>
            </p:nvCxnSpPr>
            <p:spPr>
              <a:xfrm>
                <a:off x="2508765" y="781050"/>
                <a:ext cx="0" cy="314326"/>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99BD8CCE-E983-041C-B735-F8AEEE4E730E}"/>
                  </a:ext>
                </a:extLst>
              </p:cNvPr>
              <p:cNvCxnSpPr>
                <a:cxnSpLocks/>
              </p:cNvCxnSpPr>
              <p:nvPr/>
            </p:nvCxnSpPr>
            <p:spPr>
              <a:xfrm>
                <a:off x="11801475" y="781050"/>
                <a:ext cx="0" cy="314326"/>
              </a:xfrm>
              <a:prstGeom prst="line">
                <a:avLst/>
              </a:prstGeom>
              <a:ln w="19050"/>
            </p:spPr>
            <p:style>
              <a:lnRef idx="1">
                <a:schemeClr val="accent4"/>
              </a:lnRef>
              <a:fillRef idx="0">
                <a:schemeClr val="accent4"/>
              </a:fillRef>
              <a:effectRef idx="0">
                <a:schemeClr val="accent4"/>
              </a:effectRef>
              <a:fontRef idx="minor">
                <a:schemeClr val="tx1"/>
              </a:fontRef>
            </p:style>
          </p:cxnSp>
          <p:grpSp>
            <p:nvGrpSpPr>
              <p:cNvPr id="49" name="Group 48">
                <a:extLst>
                  <a:ext uri="{FF2B5EF4-FFF2-40B4-BE49-F238E27FC236}">
                    <a16:creationId xmlns:a16="http://schemas.microsoft.com/office/drawing/2014/main" id="{E51775EB-A3A7-4ABC-F840-196C7E26163A}"/>
                  </a:ext>
                </a:extLst>
              </p:cNvPr>
              <p:cNvGrpSpPr/>
              <p:nvPr/>
            </p:nvGrpSpPr>
            <p:grpSpPr>
              <a:xfrm>
                <a:off x="466725" y="1085851"/>
                <a:ext cx="11334750" cy="1600200"/>
                <a:chOff x="466725" y="1095376"/>
                <a:chExt cx="11334750" cy="1600200"/>
              </a:xfrm>
            </p:grpSpPr>
            <p:grpSp>
              <p:nvGrpSpPr>
                <p:cNvPr id="11" name="Group 10">
                  <a:extLst>
                    <a:ext uri="{FF2B5EF4-FFF2-40B4-BE49-F238E27FC236}">
                      <a16:creationId xmlns:a16="http://schemas.microsoft.com/office/drawing/2014/main" id="{F1EDE5CF-0CDC-8EE6-13E1-96B0EC60DF09}"/>
                    </a:ext>
                  </a:extLst>
                </p:cNvPr>
                <p:cNvGrpSpPr/>
                <p:nvPr/>
              </p:nvGrpSpPr>
              <p:grpSpPr>
                <a:xfrm>
                  <a:off x="466725" y="1095376"/>
                  <a:ext cx="11334750" cy="1600200"/>
                  <a:chOff x="495300" y="523876"/>
                  <a:chExt cx="11334750" cy="1600200"/>
                </a:xfrm>
              </p:grpSpPr>
              <p:grpSp>
                <p:nvGrpSpPr>
                  <p:cNvPr id="4" name="Group 3">
                    <a:extLst>
                      <a:ext uri="{FF2B5EF4-FFF2-40B4-BE49-F238E27FC236}">
                        <a16:creationId xmlns:a16="http://schemas.microsoft.com/office/drawing/2014/main" id="{82100D10-ADF5-F7AB-F237-54E365734DFE}"/>
                      </a:ext>
                    </a:extLst>
                  </p:cNvPr>
                  <p:cNvGrpSpPr/>
                  <p:nvPr/>
                </p:nvGrpSpPr>
                <p:grpSpPr>
                  <a:xfrm>
                    <a:off x="495300" y="866776"/>
                    <a:ext cx="933450" cy="914400"/>
                    <a:chOff x="2486025" y="904876"/>
                    <a:chExt cx="933450" cy="914400"/>
                  </a:xfrm>
                </p:grpSpPr>
                <p:sp>
                  <p:nvSpPr>
                    <p:cNvPr id="3" name="Oval 2">
                      <a:extLst>
                        <a:ext uri="{FF2B5EF4-FFF2-40B4-BE49-F238E27FC236}">
                          <a16:creationId xmlns:a16="http://schemas.microsoft.com/office/drawing/2014/main" id="{EB5BA121-4390-F957-AA43-5D740BBD2255}"/>
                        </a:ext>
                      </a:extLst>
                    </p:cNvPr>
                    <p:cNvSpPr/>
                    <p:nvPr/>
                  </p:nvSpPr>
                  <p:spPr>
                    <a:xfrm>
                      <a:off x="2486025" y="904876"/>
                      <a:ext cx="93345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A514B83-4E76-249E-99EB-39EB9B41A90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19375" y="1028700"/>
                      <a:ext cx="647700" cy="647700"/>
                    </a:xfrm>
                    <a:prstGeom prst="rect">
                      <a:avLst/>
                    </a:prstGeom>
                  </p:spPr>
                </p:pic>
              </p:grpSp>
              <p:sp>
                <p:nvSpPr>
                  <p:cNvPr id="5" name="Rectangle 4">
                    <a:extLst>
                      <a:ext uri="{FF2B5EF4-FFF2-40B4-BE49-F238E27FC236}">
                        <a16:creationId xmlns:a16="http://schemas.microsoft.com/office/drawing/2014/main" id="{501FF923-49D6-E854-1B12-145E99A88455}"/>
                      </a:ext>
                    </a:extLst>
                  </p:cNvPr>
                  <p:cNvSpPr/>
                  <p:nvPr/>
                </p:nvSpPr>
                <p:spPr>
                  <a:xfrm>
                    <a:off x="2524125" y="523876"/>
                    <a:ext cx="9305925" cy="1600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3776295-3CCE-BF07-29AC-EC2FCC1D6CAD}"/>
                      </a:ext>
                    </a:extLst>
                  </p:cNvPr>
                  <p:cNvCxnSpPr>
                    <a:stCxn id="3" idx="0"/>
                  </p:cNvCxnSpPr>
                  <p:nvPr/>
                </p:nvCxnSpPr>
                <p:spPr>
                  <a:xfrm flipV="1">
                    <a:off x="962025" y="523876"/>
                    <a:ext cx="1562100" cy="342900"/>
                  </a:xfrm>
                  <a:prstGeom prst="line">
                    <a:avLst/>
                  </a:prstGeom>
                  <a:ln w="1905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B0B589-1481-72FF-6A34-921F3AE2B584}"/>
                      </a:ext>
                    </a:extLst>
                  </p:cNvPr>
                  <p:cNvCxnSpPr>
                    <a:cxnSpLocks/>
                    <a:stCxn id="3" idx="4"/>
                  </p:cNvCxnSpPr>
                  <p:nvPr/>
                </p:nvCxnSpPr>
                <p:spPr>
                  <a:xfrm>
                    <a:off x="962025" y="1781176"/>
                    <a:ext cx="1562100" cy="342900"/>
                  </a:xfrm>
                  <a:prstGeom prst="line">
                    <a:avLst/>
                  </a:prstGeom>
                  <a:ln w="1905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E5F1455A-4A6B-7AEC-0CC9-F40D837444C4}"/>
                    </a:ext>
                  </a:extLst>
                </p:cNvPr>
                <p:cNvSpPr/>
                <p:nvPr/>
              </p:nvSpPr>
              <p:spPr>
                <a:xfrm>
                  <a:off x="2499529" y="1095376"/>
                  <a:ext cx="958334" cy="1600200"/>
                </a:xfrm>
                <a:prstGeom prst="rect">
                  <a:avLst/>
                </a:prstGeom>
                <a:solidFill>
                  <a:schemeClr val="accent4">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Sector 0</a:t>
                  </a:r>
                </a:p>
              </p:txBody>
            </p:sp>
            <p:sp>
              <p:nvSpPr>
                <p:cNvPr id="22" name="Rectangle 21">
                  <a:extLst>
                    <a:ext uri="{FF2B5EF4-FFF2-40B4-BE49-F238E27FC236}">
                      <a16:creationId xmlns:a16="http://schemas.microsoft.com/office/drawing/2014/main" id="{7CF90F42-4552-9424-82BE-2D985BC2B40E}"/>
                    </a:ext>
                  </a:extLst>
                </p:cNvPr>
                <p:cNvSpPr/>
                <p:nvPr/>
              </p:nvSpPr>
              <p:spPr>
                <a:xfrm>
                  <a:off x="3464678" y="1095376"/>
                  <a:ext cx="5722978" cy="1600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Secured firmware with IV and HMAC code.</a:t>
                  </a:r>
                </a:p>
                <a:p>
                  <a:pPr algn="ctr"/>
                  <a:r>
                    <a:rPr lang="en-US" dirty="0"/>
                    <a:t>Sector 2 – Sector N</a:t>
                  </a:r>
                </a:p>
              </p:txBody>
            </p:sp>
            <p:cxnSp>
              <p:nvCxnSpPr>
                <p:cNvPr id="24" name="Straight Arrow Connector 23">
                  <a:extLst>
                    <a:ext uri="{FF2B5EF4-FFF2-40B4-BE49-F238E27FC236}">
                      <a16:creationId xmlns:a16="http://schemas.microsoft.com/office/drawing/2014/main" id="{4692F0F7-A975-DA4A-2799-DEBE4497F87D}"/>
                    </a:ext>
                  </a:extLst>
                </p:cNvPr>
                <p:cNvCxnSpPr/>
                <p:nvPr/>
              </p:nvCxnSpPr>
              <p:spPr>
                <a:xfrm>
                  <a:off x="9824322" y="1838325"/>
                  <a:ext cx="96786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grpSp>
      <p:cxnSp>
        <p:nvCxnSpPr>
          <p:cNvPr id="57" name="Straight Arrow Connector 56">
            <a:extLst>
              <a:ext uri="{FF2B5EF4-FFF2-40B4-BE49-F238E27FC236}">
                <a16:creationId xmlns:a16="http://schemas.microsoft.com/office/drawing/2014/main" id="{A4CE2C4D-4F15-25EA-DF1B-10AC3814C4DD}"/>
              </a:ext>
            </a:extLst>
          </p:cNvPr>
          <p:cNvCxnSpPr>
            <a:cxnSpLocks/>
          </p:cNvCxnSpPr>
          <p:nvPr/>
        </p:nvCxnSpPr>
        <p:spPr>
          <a:xfrm>
            <a:off x="6220699" y="2468463"/>
            <a:ext cx="14183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D2FBF6C-94C3-5E53-97B7-F7A505B99085}"/>
              </a:ext>
            </a:extLst>
          </p:cNvPr>
          <p:cNvCxnSpPr>
            <a:cxnSpLocks/>
          </p:cNvCxnSpPr>
          <p:nvPr/>
        </p:nvCxnSpPr>
        <p:spPr>
          <a:xfrm>
            <a:off x="6220699" y="2784347"/>
            <a:ext cx="1418351" cy="816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A105EFAB-595B-9489-001E-F0F3F2EE0486}"/>
              </a:ext>
            </a:extLst>
          </p:cNvPr>
          <p:cNvCxnSpPr>
            <a:cxnSpLocks/>
          </p:cNvCxnSpPr>
          <p:nvPr/>
        </p:nvCxnSpPr>
        <p:spPr>
          <a:xfrm>
            <a:off x="6246862" y="4071818"/>
            <a:ext cx="1392188" cy="2256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7CB15B3B-45A7-F0D8-DA19-75E7FAD5A388}"/>
              </a:ext>
            </a:extLst>
          </p:cNvPr>
          <p:cNvGrpSpPr/>
          <p:nvPr/>
        </p:nvGrpSpPr>
        <p:grpSpPr>
          <a:xfrm>
            <a:off x="3893579" y="2162801"/>
            <a:ext cx="2288146" cy="4041577"/>
            <a:chOff x="6998729" y="1943725"/>
            <a:chExt cx="2288146" cy="4041577"/>
          </a:xfrm>
        </p:grpSpPr>
        <p:grpSp>
          <p:nvGrpSpPr>
            <p:cNvPr id="53" name="Group 52">
              <a:extLst>
                <a:ext uri="{FF2B5EF4-FFF2-40B4-BE49-F238E27FC236}">
                  <a16:creationId xmlns:a16="http://schemas.microsoft.com/office/drawing/2014/main" id="{5DD0C8DC-10A2-1837-E6B9-7C411307EDD8}"/>
                </a:ext>
              </a:extLst>
            </p:cNvPr>
            <p:cNvGrpSpPr/>
            <p:nvPr/>
          </p:nvGrpSpPr>
          <p:grpSpPr>
            <a:xfrm>
              <a:off x="6998729" y="1943725"/>
              <a:ext cx="2288146" cy="4041577"/>
              <a:chOff x="6998729" y="2724775"/>
              <a:chExt cx="2288146" cy="4041577"/>
            </a:xfrm>
          </p:grpSpPr>
          <p:sp>
            <p:nvSpPr>
              <p:cNvPr id="35" name="Rectangle 34">
                <a:extLst>
                  <a:ext uri="{FF2B5EF4-FFF2-40B4-BE49-F238E27FC236}">
                    <a16:creationId xmlns:a16="http://schemas.microsoft.com/office/drawing/2014/main" id="{426E3238-E78C-143A-2E08-241E4E52D678}"/>
                  </a:ext>
                </a:extLst>
              </p:cNvPr>
              <p:cNvSpPr/>
              <p:nvPr/>
            </p:nvSpPr>
            <p:spPr>
              <a:xfrm>
                <a:off x="8315325" y="2876550"/>
                <a:ext cx="971550" cy="3752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0B9B1A1E-22C2-AF2E-29D2-6B102929C0D1}"/>
                  </a:ext>
                </a:extLst>
              </p:cNvPr>
              <p:cNvCxnSpPr/>
              <p:nvPr/>
            </p:nvCxnSpPr>
            <p:spPr>
              <a:xfrm>
                <a:off x="7737989" y="2876550"/>
                <a:ext cx="510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EF42E6B-708D-4539-AE9D-2BAA0BD6E03B}"/>
                  </a:ext>
                </a:extLst>
              </p:cNvPr>
              <p:cNvSpPr txBox="1"/>
              <p:nvPr/>
            </p:nvSpPr>
            <p:spPr>
              <a:xfrm>
                <a:off x="6998729" y="2724775"/>
                <a:ext cx="805935" cy="307777"/>
              </a:xfrm>
              <a:prstGeom prst="rect">
                <a:avLst/>
              </a:prstGeom>
              <a:noFill/>
            </p:spPr>
            <p:txBody>
              <a:bodyPr wrap="square" rtlCol="0">
                <a:spAutoFit/>
              </a:bodyPr>
              <a:lstStyle/>
              <a:p>
                <a:r>
                  <a:rPr lang="en-US" sz="1400" dirty="0"/>
                  <a:t>0x0000</a:t>
                </a:r>
              </a:p>
            </p:txBody>
          </p:sp>
          <p:cxnSp>
            <p:nvCxnSpPr>
              <p:cNvPr id="39" name="Straight Arrow Connector 38">
                <a:extLst>
                  <a:ext uri="{FF2B5EF4-FFF2-40B4-BE49-F238E27FC236}">
                    <a16:creationId xmlns:a16="http://schemas.microsoft.com/office/drawing/2014/main" id="{28D81E91-6C75-2B5E-955E-E91114D89281}"/>
                  </a:ext>
                </a:extLst>
              </p:cNvPr>
              <p:cNvCxnSpPr/>
              <p:nvPr/>
            </p:nvCxnSpPr>
            <p:spPr>
              <a:xfrm>
                <a:off x="7785614" y="6610350"/>
                <a:ext cx="510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12AD62B4-29E8-E1D0-1A40-2DDC26FF82CD}"/>
                  </a:ext>
                </a:extLst>
              </p:cNvPr>
              <p:cNvSpPr txBox="1"/>
              <p:nvPr/>
            </p:nvSpPr>
            <p:spPr>
              <a:xfrm>
                <a:off x="7046354" y="6458575"/>
                <a:ext cx="805935" cy="307777"/>
              </a:xfrm>
              <a:prstGeom prst="rect">
                <a:avLst/>
              </a:prstGeom>
              <a:noFill/>
            </p:spPr>
            <p:txBody>
              <a:bodyPr wrap="square" rtlCol="0">
                <a:spAutoFit/>
              </a:bodyPr>
              <a:lstStyle/>
              <a:p>
                <a:r>
                  <a:rPr lang="en-US" sz="1400" dirty="0"/>
                  <a:t>0x01FF</a:t>
                </a:r>
              </a:p>
            </p:txBody>
          </p:sp>
          <p:cxnSp>
            <p:nvCxnSpPr>
              <p:cNvPr id="42" name="Straight Connector 41">
                <a:extLst>
                  <a:ext uri="{FF2B5EF4-FFF2-40B4-BE49-F238E27FC236}">
                    <a16:creationId xmlns:a16="http://schemas.microsoft.com/office/drawing/2014/main" id="{09C032BC-278C-5EF7-B689-EBBE8FDFF1B6}"/>
                  </a:ext>
                </a:extLst>
              </p:cNvPr>
              <p:cNvCxnSpPr/>
              <p:nvPr/>
            </p:nvCxnSpPr>
            <p:spPr>
              <a:xfrm flipV="1">
                <a:off x="7737989" y="2876550"/>
                <a:ext cx="577336" cy="762655"/>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3DC93F-B412-A3C5-1274-537740E1D375}"/>
                  </a:ext>
                </a:extLst>
              </p:cNvPr>
              <p:cNvCxnSpPr>
                <a:cxnSpLocks/>
              </p:cNvCxnSpPr>
              <p:nvPr/>
            </p:nvCxnSpPr>
            <p:spPr>
              <a:xfrm>
                <a:off x="7737989" y="4162425"/>
                <a:ext cx="577336" cy="2466975"/>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FBA187E-EF5B-D7BB-C9F4-F02EEE1B5E0E}"/>
                </a:ext>
              </a:extLst>
            </p:cNvPr>
            <p:cNvGrpSpPr/>
            <p:nvPr/>
          </p:nvGrpSpPr>
          <p:grpSpPr>
            <a:xfrm>
              <a:off x="8315325" y="2095500"/>
              <a:ext cx="971550" cy="876300"/>
              <a:chOff x="8315325" y="2095500"/>
              <a:chExt cx="971550" cy="876300"/>
            </a:xfrm>
          </p:grpSpPr>
          <p:sp>
            <p:nvSpPr>
              <p:cNvPr id="54" name="Rectangle 53">
                <a:extLst>
                  <a:ext uri="{FF2B5EF4-FFF2-40B4-BE49-F238E27FC236}">
                    <a16:creationId xmlns:a16="http://schemas.microsoft.com/office/drawing/2014/main" id="{B45798E6-042F-889F-A482-996C8205FDFF}"/>
                  </a:ext>
                </a:extLst>
              </p:cNvPr>
              <p:cNvSpPr/>
              <p:nvPr/>
            </p:nvSpPr>
            <p:spPr>
              <a:xfrm>
                <a:off x="8315325" y="2095500"/>
                <a:ext cx="971550" cy="30777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t>Byte 0</a:t>
                </a:r>
              </a:p>
            </p:txBody>
          </p:sp>
          <p:sp>
            <p:nvSpPr>
              <p:cNvPr id="55" name="Rectangle 54">
                <a:extLst>
                  <a:ext uri="{FF2B5EF4-FFF2-40B4-BE49-F238E27FC236}">
                    <a16:creationId xmlns:a16="http://schemas.microsoft.com/office/drawing/2014/main" id="{773032BE-9D27-60FA-B328-EDAF26A52AF1}"/>
                  </a:ext>
                </a:extLst>
              </p:cNvPr>
              <p:cNvSpPr/>
              <p:nvPr/>
            </p:nvSpPr>
            <p:spPr>
              <a:xfrm>
                <a:off x="8315325" y="2403274"/>
                <a:ext cx="971550" cy="282776"/>
              </a:xfrm>
              <a:prstGeom prst="rect">
                <a:avLst/>
              </a:prstGeom>
              <a:solidFill>
                <a:srgbClr val="FF0000"/>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Byte 1-4</a:t>
                </a:r>
              </a:p>
            </p:txBody>
          </p:sp>
          <p:sp>
            <p:nvSpPr>
              <p:cNvPr id="62" name="Rectangle 61">
                <a:extLst>
                  <a:ext uri="{FF2B5EF4-FFF2-40B4-BE49-F238E27FC236}">
                    <a16:creationId xmlns:a16="http://schemas.microsoft.com/office/drawing/2014/main" id="{E43F2142-24E8-BFDB-D290-7693C2DA45D7}"/>
                  </a:ext>
                </a:extLst>
              </p:cNvPr>
              <p:cNvSpPr/>
              <p:nvPr/>
            </p:nvSpPr>
            <p:spPr>
              <a:xfrm>
                <a:off x="8315325" y="2689024"/>
                <a:ext cx="971550" cy="282776"/>
              </a:xfrm>
              <a:prstGeom prst="rect">
                <a:avLst/>
              </a:prstGeom>
              <a:solidFill>
                <a:srgbClr val="FF0000"/>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Byte 5-8</a:t>
                </a:r>
              </a:p>
            </p:txBody>
          </p:sp>
        </p:grpSp>
      </p:grpSp>
      <p:grpSp>
        <p:nvGrpSpPr>
          <p:cNvPr id="52" name="Group 51">
            <a:extLst>
              <a:ext uri="{FF2B5EF4-FFF2-40B4-BE49-F238E27FC236}">
                <a16:creationId xmlns:a16="http://schemas.microsoft.com/office/drawing/2014/main" id="{4E24D3FA-E8D2-7536-3758-E246B974E091}"/>
              </a:ext>
            </a:extLst>
          </p:cNvPr>
          <p:cNvGrpSpPr/>
          <p:nvPr/>
        </p:nvGrpSpPr>
        <p:grpSpPr>
          <a:xfrm>
            <a:off x="1323976" y="1990725"/>
            <a:ext cx="3299340" cy="1609725"/>
            <a:chOff x="1323976" y="2771775"/>
            <a:chExt cx="3299340" cy="1609725"/>
          </a:xfrm>
        </p:grpSpPr>
        <p:sp>
          <p:nvSpPr>
            <p:cNvPr id="25" name="Right Brace 24">
              <a:extLst>
                <a:ext uri="{FF2B5EF4-FFF2-40B4-BE49-F238E27FC236}">
                  <a16:creationId xmlns:a16="http://schemas.microsoft.com/office/drawing/2014/main" id="{FBE2879C-12C6-455D-0D9B-D8AB77575831}"/>
                </a:ext>
              </a:extLst>
            </p:cNvPr>
            <p:cNvSpPr/>
            <p:nvPr/>
          </p:nvSpPr>
          <p:spPr>
            <a:xfrm rot="5400000">
              <a:off x="2804040" y="2466975"/>
              <a:ext cx="361950" cy="9715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cxnSp>
          <p:nvCxnSpPr>
            <p:cNvPr id="28" name="Straight Connector 27">
              <a:extLst>
                <a:ext uri="{FF2B5EF4-FFF2-40B4-BE49-F238E27FC236}">
                  <a16:creationId xmlns:a16="http://schemas.microsoft.com/office/drawing/2014/main" id="{499D14CD-E06F-30C7-B541-9A71B69282EE}"/>
                </a:ext>
              </a:extLst>
            </p:cNvPr>
            <p:cNvCxnSpPr>
              <a:cxnSpLocks/>
            </p:cNvCxnSpPr>
            <p:nvPr/>
          </p:nvCxnSpPr>
          <p:spPr>
            <a:xfrm flipH="1">
              <a:off x="2981325" y="3133725"/>
              <a:ext cx="3690" cy="695325"/>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820B052-412E-169F-B9E9-9B8B65A695A7}"/>
                </a:ext>
              </a:extLst>
            </p:cNvPr>
            <p:cNvSpPr txBox="1"/>
            <p:nvPr/>
          </p:nvSpPr>
          <p:spPr>
            <a:xfrm>
              <a:off x="1323976" y="3858280"/>
              <a:ext cx="3299340" cy="523220"/>
            </a:xfrm>
            <a:prstGeom prst="rect">
              <a:avLst/>
            </a:prstGeom>
            <a:noFill/>
            <a:ln w="19050">
              <a:solidFill>
                <a:srgbClr val="FF0000"/>
              </a:solidFill>
            </a:ln>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Contains critical information for system state recovery during firmware update.</a:t>
              </a:r>
            </a:p>
          </p:txBody>
        </p:sp>
      </p:grpSp>
      <p:cxnSp>
        <p:nvCxnSpPr>
          <p:cNvPr id="67" name="Straight Arrow Connector 66">
            <a:extLst>
              <a:ext uri="{FF2B5EF4-FFF2-40B4-BE49-F238E27FC236}">
                <a16:creationId xmlns:a16="http://schemas.microsoft.com/office/drawing/2014/main" id="{C038087D-8F92-E26B-5A8A-F820F20502B9}"/>
              </a:ext>
            </a:extLst>
          </p:cNvPr>
          <p:cNvCxnSpPr>
            <a:cxnSpLocks/>
          </p:cNvCxnSpPr>
          <p:nvPr/>
        </p:nvCxnSpPr>
        <p:spPr>
          <a:xfrm>
            <a:off x="6196842" y="3055039"/>
            <a:ext cx="1481182" cy="14169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 name="Group 111">
            <a:extLst>
              <a:ext uri="{FF2B5EF4-FFF2-40B4-BE49-F238E27FC236}">
                <a16:creationId xmlns:a16="http://schemas.microsoft.com/office/drawing/2014/main" id="{5357761E-6D3D-DA4F-321E-CD1E39CF9BD9}"/>
              </a:ext>
            </a:extLst>
          </p:cNvPr>
          <p:cNvGrpSpPr/>
          <p:nvPr/>
        </p:nvGrpSpPr>
        <p:grpSpPr>
          <a:xfrm>
            <a:off x="7714164" y="2125361"/>
            <a:ext cx="2401020" cy="3437884"/>
            <a:chOff x="9763267" y="2095500"/>
            <a:chExt cx="2401020" cy="3437884"/>
          </a:xfrm>
        </p:grpSpPr>
        <p:sp>
          <p:nvSpPr>
            <p:cNvPr id="58" name="TextBox 57">
              <a:extLst>
                <a:ext uri="{FF2B5EF4-FFF2-40B4-BE49-F238E27FC236}">
                  <a16:creationId xmlns:a16="http://schemas.microsoft.com/office/drawing/2014/main" id="{5386181A-C23E-65D8-4316-2369F9A9B7E4}"/>
                </a:ext>
              </a:extLst>
            </p:cNvPr>
            <p:cNvSpPr txBox="1"/>
            <p:nvPr/>
          </p:nvSpPr>
          <p:spPr>
            <a:xfrm>
              <a:off x="9768754" y="2095500"/>
              <a:ext cx="2395533" cy="1015663"/>
            </a:xfrm>
            <a:prstGeom prst="rect">
              <a:avLst/>
            </a:prstGeom>
            <a:noFill/>
            <a:ln w="19050">
              <a:solidFill>
                <a:srgbClr val="C00000"/>
              </a:solidFill>
            </a:ln>
          </p:spPr>
          <p:txBody>
            <a:bodyPr wrap="square" rtlCol="0">
              <a:spAutoFit/>
            </a:bodyPr>
            <a:lstStyle/>
            <a:p>
              <a:r>
                <a:rPr lang="en-US" sz="1200" dirty="0"/>
                <a:t>Byte to be filled by firmware before reset for bootloader to execute security and update routines. </a:t>
              </a:r>
            </a:p>
            <a:p>
              <a:r>
                <a:rPr lang="en-US" sz="1200" dirty="0"/>
                <a:t>(uint8_t)</a:t>
              </a:r>
            </a:p>
          </p:txBody>
        </p:sp>
        <p:sp>
          <p:nvSpPr>
            <p:cNvPr id="61" name="TextBox 60">
              <a:extLst>
                <a:ext uri="{FF2B5EF4-FFF2-40B4-BE49-F238E27FC236}">
                  <a16:creationId xmlns:a16="http://schemas.microsoft.com/office/drawing/2014/main" id="{4A764719-8C3B-5097-4DEB-41F7F914EAB9}"/>
                </a:ext>
              </a:extLst>
            </p:cNvPr>
            <p:cNvSpPr txBox="1"/>
            <p:nvPr/>
          </p:nvSpPr>
          <p:spPr>
            <a:xfrm>
              <a:off x="9767310" y="3210960"/>
              <a:ext cx="2395533" cy="830997"/>
            </a:xfrm>
            <a:prstGeom prst="rect">
              <a:avLst/>
            </a:prstGeom>
            <a:noFill/>
            <a:ln w="19050">
              <a:solidFill>
                <a:srgbClr val="C00000"/>
              </a:solidFill>
            </a:ln>
          </p:spPr>
          <p:txBody>
            <a:bodyPr wrap="square" rtlCol="0">
              <a:spAutoFit/>
            </a:bodyPr>
            <a:lstStyle/>
            <a:p>
              <a:r>
                <a:rPr lang="en-US" sz="1200" dirty="0"/>
                <a:t>Bytes used by bootloader itself</a:t>
              </a:r>
            </a:p>
            <a:p>
              <a:r>
                <a:rPr lang="en-US" sz="1200" dirty="0"/>
                <a:t>for storing the security progress/check-points. (uint32_t)</a:t>
              </a:r>
            </a:p>
          </p:txBody>
        </p:sp>
        <p:sp>
          <p:nvSpPr>
            <p:cNvPr id="65" name="TextBox 64">
              <a:extLst>
                <a:ext uri="{FF2B5EF4-FFF2-40B4-BE49-F238E27FC236}">
                  <a16:creationId xmlns:a16="http://schemas.microsoft.com/office/drawing/2014/main" id="{4ED6E6CE-5BB4-47D4-F99F-D6BB02ADDD32}"/>
                </a:ext>
              </a:extLst>
            </p:cNvPr>
            <p:cNvSpPr txBox="1"/>
            <p:nvPr/>
          </p:nvSpPr>
          <p:spPr>
            <a:xfrm>
              <a:off x="9765823" y="4140098"/>
              <a:ext cx="2395533" cy="830997"/>
            </a:xfrm>
            <a:prstGeom prst="rect">
              <a:avLst/>
            </a:prstGeom>
            <a:noFill/>
            <a:ln w="19050">
              <a:solidFill>
                <a:srgbClr val="C00000"/>
              </a:solidFill>
            </a:ln>
          </p:spPr>
          <p:txBody>
            <a:bodyPr wrap="square" rtlCol="0">
              <a:spAutoFit/>
            </a:bodyPr>
            <a:lstStyle/>
            <a:p>
              <a:r>
                <a:rPr lang="en-US" sz="1200" dirty="0"/>
                <a:t>Bytes used by bootloader itself</a:t>
              </a:r>
            </a:p>
            <a:p>
              <a:r>
                <a:rPr lang="en-US" sz="1200" dirty="0"/>
                <a:t>for storing the firmware update progress/check-points.</a:t>
              </a:r>
            </a:p>
            <a:p>
              <a:r>
                <a:rPr lang="en-US" sz="1200" dirty="0"/>
                <a:t>(uint32_t)</a:t>
              </a:r>
            </a:p>
          </p:txBody>
        </p:sp>
        <p:sp>
          <p:nvSpPr>
            <p:cNvPr id="68" name="TextBox 67">
              <a:extLst>
                <a:ext uri="{FF2B5EF4-FFF2-40B4-BE49-F238E27FC236}">
                  <a16:creationId xmlns:a16="http://schemas.microsoft.com/office/drawing/2014/main" id="{CAA8DD02-3A5B-8F0C-99B9-702648DEE05B}"/>
                </a:ext>
              </a:extLst>
            </p:cNvPr>
            <p:cNvSpPr txBox="1"/>
            <p:nvPr/>
          </p:nvSpPr>
          <p:spPr>
            <a:xfrm>
              <a:off x="9763267" y="5071719"/>
              <a:ext cx="2395533" cy="461665"/>
            </a:xfrm>
            <a:prstGeom prst="rect">
              <a:avLst/>
            </a:prstGeom>
            <a:noFill/>
            <a:ln w="19050">
              <a:solidFill>
                <a:srgbClr val="C00000"/>
              </a:solidFill>
            </a:ln>
          </p:spPr>
          <p:txBody>
            <a:bodyPr wrap="square" rtlCol="0">
              <a:spAutoFit/>
            </a:bodyPr>
            <a:lstStyle/>
            <a:p>
              <a:r>
                <a:rPr lang="en-US" sz="1200" dirty="0"/>
                <a:t>AES256-CBC IV</a:t>
              </a:r>
            </a:p>
            <a:p>
              <a:r>
                <a:rPr lang="en-US" sz="1200" dirty="0"/>
                <a:t>(uint8_t*)</a:t>
              </a:r>
            </a:p>
          </p:txBody>
        </p:sp>
      </p:grpSp>
      <p:sp>
        <p:nvSpPr>
          <p:cNvPr id="6" name="Rectangle 5">
            <a:extLst>
              <a:ext uri="{FF2B5EF4-FFF2-40B4-BE49-F238E27FC236}">
                <a16:creationId xmlns:a16="http://schemas.microsoft.com/office/drawing/2014/main" id="{2E49F616-73EC-9567-D50E-C5BDEBB1330A}"/>
              </a:ext>
            </a:extLst>
          </p:cNvPr>
          <p:cNvSpPr/>
          <p:nvPr/>
        </p:nvSpPr>
        <p:spPr>
          <a:xfrm>
            <a:off x="5208637" y="3187371"/>
            <a:ext cx="971550" cy="696566"/>
          </a:xfrm>
          <a:prstGeom prst="rect">
            <a:avLst/>
          </a:prstGeom>
          <a:solidFill>
            <a:srgbClr val="FF0000"/>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Byte 9-24</a:t>
            </a:r>
          </a:p>
        </p:txBody>
      </p:sp>
      <p:sp>
        <p:nvSpPr>
          <p:cNvPr id="9" name="TextBox 8">
            <a:extLst>
              <a:ext uri="{FF2B5EF4-FFF2-40B4-BE49-F238E27FC236}">
                <a16:creationId xmlns:a16="http://schemas.microsoft.com/office/drawing/2014/main" id="{C9874323-8FBC-40BB-EE6E-1EB31254D5BD}"/>
              </a:ext>
            </a:extLst>
          </p:cNvPr>
          <p:cNvSpPr txBox="1"/>
          <p:nvPr/>
        </p:nvSpPr>
        <p:spPr>
          <a:xfrm>
            <a:off x="1455514" y="4472007"/>
            <a:ext cx="2395533" cy="830997"/>
          </a:xfrm>
          <a:prstGeom prst="rect">
            <a:avLst/>
          </a:prstGeom>
          <a:noFill/>
          <a:ln w="19050">
            <a:solidFill>
              <a:srgbClr val="C00000"/>
            </a:solidFill>
          </a:ln>
        </p:spPr>
        <p:txBody>
          <a:bodyPr wrap="square" rtlCol="0">
            <a:spAutoFit/>
          </a:bodyPr>
          <a:lstStyle/>
          <a:p>
            <a:r>
              <a:rPr lang="en-US" sz="1200" dirty="0"/>
              <a:t>Bytes used by firmware to store the communication state like 1785B block count. (uint32_t)</a:t>
            </a:r>
          </a:p>
        </p:txBody>
      </p:sp>
      <p:cxnSp>
        <p:nvCxnSpPr>
          <p:cNvPr id="14" name="Straight Arrow Connector 13">
            <a:extLst>
              <a:ext uri="{FF2B5EF4-FFF2-40B4-BE49-F238E27FC236}">
                <a16:creationId xmlns:a16="http://schemas.microsoft.com/office/drawing/2014/main" id="{CF140535-E1D5-7344-5B56-06B4C9C95D2D}"/>
              </a:ext>
            </a:extLst>
          </p:cNvPr>
          <p:cNvCxnSpPr>
            <a:cxnSpLocks/>
          </p:cNvCxnSpPr>
          <p:nvPr/>
        </p:nvCxnSpPr>
        <p:spPr>
          <a:xfrm>
            <a:off x="6265449" y="3457959"/>
            <a:ext cx="1373601" cy="1729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A68969-3EAF-A918-7A34-A288C6B36FB0}"/>
              </a:ext>
            </a:extLst>
          </p:cNvPr>
          <p:cNvSpPr/>
          <p:nvPr/>
        </p:nvSpPr>
        <p:spPr>
          <a:xfrm>
            <a:off x="5208637" y="3883937"/>
            <a:ext cx="971550" cy="3030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Byte 25-28</a:t>
            </a:r>
          </a:p>
        </p:txBody>
      </p:sp>
      <p:sp>
        <p:nvSpPr>
          <p:cNvPr id="17" name="Rectangle 16">
            <a:extLst>
              <a:ext uri="{FF2B5EF4-FFF2-40B4-BE49-F238E27FC236}">
                <a16:creationId xmlns:a16="http://schemas.microsoft.com/office/drawing/2014/main" id="{11265E00-A760-151C-4236-369C8C9CCA9F}"/>
              </a:ext>
            </a:extLst>
          </p:cNvPr>
          <p:cNvSpPr/>
          <p:nvPr/>
        </p:nvSpPr>
        <p:spPr>
          <a:xfrm>
            <a:off x="5208637" y="4181117"/>
            <a:ext cx="971550" cy="3030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Byte 29-32</a:t>
            </a:r>
          </a:p>
        </p:txBody>
      </p:sp>
      <p:sp>
        <p:nvSpPr>
          <p:cNvPr id="27" name="TextBox 26">
            <a:extLst>
              <a:ext uri="{FF2B5EF4-FFF2-40B4-BE49-F238E27FC236}">
                <a16:creationId xmlns:a16="http://schemas.microsoft.com/office/drawing/2014/main" id="{AED66DD8-8DAB-3F6C-42D6-08A0F746C997}"/>
              </a:ext>
            </a:extLst>
          </p:cNvPr>
          <p:cNvSpPr txBox="1"/>
          <p:nvPr/>
        </p:nvSpPr>
        <p:spPr>
          <a:xfrm>
            <a:off x="7725809" y="5663869"/>
            <a:ext cx="2395533" cy="461665"/>
          </a:xfrm>
          <a:prstGeom prst="rect">
            <a:avLst/>
          </a:prstGeom>
          <a:noFill/>
          <a:ln w="19050">
            <a:solidFill>
              <a:srgbClr val="C00000"/>
            </a:solidFill>
          </a:ln>
        </p:spPr>
        <p:txBody>
          <a:bodyPr wrap="square" rtlCol="0">
            <a:spAutoFit/>
          </a:bodyPr>
          <a:lstStyle/>
          <a:p>
            <a:r>
              <a:rPr lang="en-US" sz="1200" dirty="0"/>
              <a:t>Entire Firmware size received at beginning. (uint32_t)</a:t>
            </a:r>
          </a:p>
        </p:txBody>
      </p:sp>
      <p:cxnSp>
        <p:nvCxnSpPr>
          <p:cNvPr id="29" name="Straight Arrow Connector 28">
            <a:extLst>
              <a:ext uri="{FF2B5EF4-FFF2-40B4-BE49-F238E27FC236}">
                <a16:creationId xmlns:a16="http://schemas.microsoft.com/office/drawing/2014/main" id="{AB73AE14-E270-587C-4804-66507F006B89}"/>
              </a:ext>
            </a:extLst>
          </p:cNvPr>
          <p:cNvCxnSpPr>
            <a:cxnSpLocks/>
          </p:cNvCxnSpPr>
          <p:nvPr/>
        </p:nvCxnSpPr>
        <p:spPr>
          <a:xfrm flipH="1">
            <a:off x="3941204" y="4332661"/>
            <a:ext cx="1178483" cy="501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A985C0B3-6ABE-5FBB-B190-D29A3B772DD8}"/>
              </a:ext>
            </a:extLst>
          </p:cNvPr>
          <p:cNvSpPr/>
          <p:nvPr/>
        </p:nvSpPr>
        <p:spPr>
          <a:xfrm>
            <a:off x="5207099" y="4479564"/>
            <a:ext cx="971550" cy="3030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Byte 33-36</a:t>
            </a:r>
          </a:p>
        </p:txBody>
      </p:sp>
      <p:sp>
        <p:nvSpPr>
          <p:cNvPr id="34" name="TextBox 33">
            <a:extLst>
              <a:ext uri="{FF2B5EF4-FFF2-40B4-BE49-F238E27FC236}">
                <a16:creationId xmlns:a16="http://schemas.microsoft.com/office/drawing/2014/main" id="{3192110A-DAF8-CBFD-62E9-886B99E69D15}"/>
              </a:ext>
            </a:extLst>
          </p:cNvPr>
          <p:cNvSpPr txBox="1"/>
          <p:nvPr/>
        </p:nvSpPr>
        <p:spPr>
          <a:xfrm>
            <a:off x="1468001" y="5479202"/>
            <a:ext cx="2395533" cy="646331"/>
          </a:xfrm>
          <a:prstGeom prst="rect">
            <a:avLst/>
          </a:prstGeom>
          <a:noFill/>
          <a:ln w="19050">
            <a:solidFill>
              <a:srgbClr val="C00000"/>
            </a:solidFill>
          </a:ln>
        </p:spPr>
        <p:txBody>
          <a:bodyPr wrap="square" rtlCol="0">
            <a:spAutoFit/>
          </a:bodyPr>
          <a:lstStyle/>
          <a:p>
            <a:r>
              <a:rPr lang="en-US" sz="1200" dirty="0"/>
              <a:t>Firmware address in data flash, must be set for updating the firmware. (uint32_t)</a:t>
            </a:r>
          </a:p>
        </p:txBody>
      </p:sp>
    </p:spTree>
    <p:extLst>
      <p:ext uri="{BB962C8B-B14F-4D97-AF65-F5344CB8AC3E}">
        <p14:creationId xmlns:p14="http://schemas.microsoft.com/office/powerpoint/2010/main" val="112808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CEDDD3-3931-4BC9-6B32-61FF0566E60C}"/>
              </a:ext>
            </a:extLst>
          </p:cNvPr>
          <p:cNvSpPr txBox="1"/>
          <p:nvPr/>
        </p:nvSpPr>
        <p:spPr>
          <a:xfrm>
            <a:off x="3628124" y="40312"/>
            <a:ext cx="3752850" cy="381000"/>
          </a:xfrm>
          <a:prstGeom prst="rect">
            <a:avLst/>
          </a:prstGeom>
          <a:noFill/>
        </p:spPr>
        <p:txBody>
          <a:bodyPr wrap="square" rtlCol="0">
            <a:spAutoFit/>
          </a:bodyPr>
          <a:lstStyle/>
          <a:p>
            <a:r>
              <a:rPr lang="en-US" dirty="0"/>
              <a:t>More about custom bootloader :</a:t>
            </a:r>
          </a:p>
        </p:txBody>
      </p:sp>
      <p:grpSp>
        <p:nvGrpSpPr>
          <p:cNvPr id="3" name="Group 2">
            <a:extLst>
              <a:ext uri="{FF2B5EF4-FFF2-40B4-BE49-F238E27FC236}">
                <a16:creationId xmlns:a16="http://schemas.microsoft.com/office/drawing/2014/main" id="{21F1F02C-0868-01D7-6DEC-9A070966CE28}"/>
              </a:ext>
            </a:extLst>
          </p:cNvPr>
          <p:cNvGrpSpPr/>
          <p:nvPr/>
        </p:nvGrpSpPr>
        <p:grpSpPr>
          <a:xfrm rot="5400000">
            <a:off x="-1397887" y="1955030"/>
            <a:ext cx="6266388" cy="3111480"/>
            <a:chOff x="1555637" y="2449094"/>
            <a:chExt cx="7019486" cy="3558805"/>
          </a:xfrm>
        </p:grpSpPr>
        <p:grpSp>
          <p:nvGrpSpPr>
            <p:cNvPr id="4" name="Group 3">
              <a:extLst>
                <a:ext uri="{FF2B5EF4-FFF2-40B4-BE49-F238E27FC236}">
                  <a16:creationId xmlns:a16="http://schemas.microsoft.com/office/drawing/2014/main" id="{84AC30E9-A917-7493-6CE6-2BDC5FDABE18}"/>
                </a:ext>
              </a:extLst>
            </p:cNvPr>
            <p:cNvGrpSpPr/>
            <p:nvPr/>
          </p:nvGrpSpPr>
          <p:grpSpPr>
            <a:xfrm>
              <a:off x="1668397" y="2449094"/>
              <a:ext cx="6773730" cy="1718898"/>
              <a:chOff x="4651743" y="3014266"/>
              <a:chExt cx="6773730" cy="1718898"/>
            </a:xfrm>
          </p:grpSpPr>
          <p:grpSp>
            <p:nvGrpSpPr>
              <p:cNvPr id="12" name="Group 11">
                <a:extLst>
                  <a:ext uri="{FF2B5EF4-FFF2-40B4-BE49-F238E27FC236}">
                    <a16:creationId xmlns:a16="http://schemas.microsoft.com/office/drawing/2014/main" id="{18ABBF4E-891F-12FC-A603-36A7BD9EB7D0}"/>
                  </a:ext>
                </a:extLst>
              </p:cNvPr>
              <p:cNvGrpSpPr/>
              <p:nvPr/>
            </p:nvGrpSpPr>
            <p:grpSpPr>
              <a:xfrm>
                <a:off x="4680642" y="3014266"/>
                <a:ext cx="6744831" cy="1718898"/>
                <a:chOff x="4680642" y="3040030"/>
                <a:chExt cx="6744831" cy="1718898"/>
              </a:xfrm>
            </p:grpSpPr>
            <p:sp>
              <p:nvSpPr>
                <p:cNvPr id="14" name="Rectangle 13">
                  <a:extLst>
                    <a:ext uri="{FF2B5EF4-FFF2-40B4-BE49-F238E27FC236}">
                      <a16:creationId xmlns:a16="http://schemas.microsoft.com/office/drawing/2014/main" id="{D3872F38-7FF1-EAA9-81A6-5E634B89548C}"/>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A9EC7DDC-9D92-4655-4B98-D2A596204845}"/>
                    </a:ext>
                  </a:extLst>
                </p:cNvPr>
                <p:cNvSpPr/>
                <p:nvPr/>
              </p:nvSpPr>
              <p:spPr>
                <a:xfrm>
                  <a:off x="4698750" y="3103201"/>
                  <a:ext cx="257428"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24A77950-311F-B9F9-78AE-2E21F1D862A3}"/>
                    </a:ext>
                  </a:extLst>
                </p:cNvPr>
                <p:cNvSpPr/>
                <p:nvPr/>
              </p:nvSpPr>
              <p:spPr>
                <a:xfrm rot="16200000">
                  <a:off x="5373241" y="2714418"/>
                  <a:ext cx="1627632" cy="24432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CEDF4DE8-A241-E253-6A05-233703B40E50}"/>
                    </a:ext>
                  </a:extLst>
                </p:cNvPr>
                <p:cNvSpPr txBox="1"/>
                <p:nvPr/>
              </p:nvSpPr>
              <p:spPr>
                <a:xfrm>
                  <a:off x="4910382" y="3498233"/>
                  <a:ext cx="2580314" cy="950467"/>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System initialization, SPI initialization, firmware update, pseudo File System routines. </a:t>
                  </a:r>
                </a:p>
                <a:p>
                  <a:r>
                    <a:rPr lang="en-US" sz="1200"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18" name="Rectangle 17">
                  <a:extLst>
                    <a:ext uri="{FF2B5EF4-FFF2-40B4-BE49-F238E27FC236}">
                      <a16:creationId xmlns:a16="http://schemas.microsoft.com/office/drawing/2014/main" id="{72E3B1DD-C42C-E70E-3486-C81836D1E844}"/>
                    </a:ext>
                  </a:extLst>
                </p:cNvPr>
                <p:cNvSpPr/>
                <p:nvPr/>
              </p:nvSpPr>
              <p:spPr>
                <a:xfrm>
                  <a:off x="7414835" y="3120171"/>
                  <a:ext cx="406650"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D2BBBFA5-3A20-0302-3739-F35459D314CF}"/>
                    </a:ext>
                  </a:extLst>
                </p:cNvPr>
                <p:cNvSpPr txBox="1"/>
                <p:nvPr/>
              </p:nvSpPr>
              <p:spPr>
                <a:xfrm rot="16200000">
                  <a:off x="6821921" y="3570080"/>
                  <a:ext cx="1583320" cy="523220"/>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Read only data</a:t>
                  </a:r>
                </a:p>
                <a:p>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rodata</a:t>
                  </a:r>
                  <a:r>
                    <a:rPr lang="en-US" sz="12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20" name="Rectangle 19">
                  <a:extLst>
                    <a:ext uri="{FF2B5EF4-FFF2-40B4-BE49-F238E27FC236}">
                      <a16:creationId xmlns:a16="http://schemas.microsoft.com/office/drawing/2014/main" id="{AA40D084-586F-AF98-2753-971A0EAB3CE8}"/>
                    </a:ext>
                  </a:extLst>
                </p:cNvPr>
                <p:cNvSpPr/>
                <p:nvPr/>
              </p:nvSpPr>
              <p:spPr>
                <a:xfrm>
                  <a:off x="7829225" y="3122240"/>
                  <a:ext cx="1254034"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200">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4B6C4EDE-0DCD-5CF4-FB50-A8932B305478}"/>
                    </a:ext>
                  </a:extLst>
                </p:cNvPr>
                <p:cNvSpPr txBox="1"/>
                <p:nvPr/>
              </p:nvSpPr>
              <p:spPr>
                <a:xfrm rot="16200000">
                  <a:off x="7807257" y="3199496"/>
                  <a:ext cx="1352994" cy="1384995"/>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Program data </a:t>
                  </a:r>
                </a:p>
                <a:p>
                  <a:r>
                    <a:rPr lang="en-US" sz="1200" dirty="0">
                      <a:latin typeface="Calibri" panose="020F0502020204030204" pitchFamily="34" charset="0"/>
                      <a:ea typeface="Calibri" panose="020F0502020204030204" pitchFamily="34" charset="0"/>
                      <a:cs typeface="Calibri" panose="020F0502020204030204" pitchFamily="34" charset="0"/>
                    </a:rPr>
                    <a:t>(.data section)</a:t>
                  </a:r>
                </a:p>
                <a:p>
                  <a:r>
                    <a:rPr lang="en-US" sz="1200" dirty="0">
                      <a:latin typeface="Calibri" panose="020F0502020204030204" pitchFamily="34" charset="0"/>
                      <a:ea typeface="Calibri" panose="020F0502020204030204" pitchFamily="34" charset="0"/>
                      <a:cs typeface="Calibri" panose="020F0502020204030204" pitchFamily="34" charset="0"/>
                    </a:rPr>
                    <a:t>(load region)</a:t>
                  </a:r>
                </a:p>
                <a:p>
                  <a:r>
                    <a:rPr lang="en-US" sz="12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13" name="TextBox 12">
                <a:extLst>
                  <a:ext uri="{FF2B5EF4-FFF2-40B4-BE49-F238E27FC236}">
                    <a16:creationId xmlns:a16="http://schemas.microsoft.com/office/drawing/2014/main" id="{2E8026DD-C6FA-6B01-605C-7201773DDD1B}"/>
                  </a:ext>
                </a:extLst>
              </p:cNvPr>
              <p:cNvSpPr txBox="1"/>
              <p:nvPr/>
            </p:nvSpPr>
            <p:spPr>
              <a:xfrm rot="16200000">
                <a:off x="4433608" y="3656370"/>
                <a:ext cx="746560" cy="31028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 V T</a:t>
                </a:r>
              </a:p>
            </p:txBody>
          </p:sp>
        </p:grpSp>
        <p:cxnSp>
          <p:nvCxnSpPr>
            <p:cNvPr id="5" name="Straight Arrow Connector 4">
              <a:extLst>
                <a:ext uri="{FF2B5EF4-FFF2-40B4-BE49-F238E27FC236}">
                  <a16:creationId xmlns:a16="http://schemas.microsoft.com/office/drawing/2014/main" id="{97612E4A-2E7F-C851-BB9D-17BD327229FA}"/>
                </a:ext>
              </a:extLst>
            </p:cNvPr>
            <p:cNvCxnSpPr>
              <a:cxnSpLocks/>
            </p:cNvCxnSpPr>
            <p:nvPr/>
          </p:nvCxnSpPr>
          <p:spPr>
            <a:xfrm flipV="1">
              <a:off x="1688055" y="4234374"/>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D3A770-F453-738E-4CA4-0023C40A503D}"/>
                </a:ext>
              </a:extLst>
            </p:cNvPr>
            <p:cNvSpPr txBox="1"/>
            <p:nvPr/>
          </p:nvSpPr>
          <p:spPr>
            <a:xfrm rot="16200000">
              <a:off x="928122" y="4743515"/>
              <a:ext cx="1565320" cy="31028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0x0800-0000</a:t>
              </a:r>
            </a:p>
          </p:txBody>
        </p:sp>
        <p:cxnSp>
          <p:nvCxnSpPr>
            <p:cNvPr id="7" name="Straight Arrow Connector 6">
              <a:extLst>
                <a:ext uri="{FF2B5EF4-FFF2-40B4-BE49-F238E27FC236}">
                  <a16:creationId xmlns:a16="http://schemas.microsoft.com/office/drawing/2014/main" id="{DED97351-782E-8C5E-23D9-F11517D71759}"/>
                </a:ext>
              </a:extLst>
            </p:cNvPr>
            <p:cNvCxnSpPr>
              <a:cxnSpLocks/>
            </p:cNvCxnSpPr>
            <p:nvPr/>
          </p:nvCxnSpPr>
          <p:spPr>
            <a:xfrm flipV="1">
              <a:off x="8440451" y="4232868"/>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B3E778-D4E6-CF9D-5B66-6071BB5E74C4}"/>
                </a:ext>
              </a:extLst>
            </p:cNvPr>
            <p:cNvSpPr txBox="1"/>
            <p:nvPr/>
          </p:nvSpPr>
          <p:spPr>
            <a:xfrm rot="16200000">
              <a:off x="7637318" y="4743514"/>
              <a:ext cx="1565321" cy="31028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0x0807-FFFF</a:t>
              </a:r>
            </a:p>
          </p:txBody>
        </p:sp>
        <p:sp>
          <p:nvSpPr>
            <p:cNvPr id="9" name="TextBox 8">
              <a:extLst>
                <a:ext uri="{FF2B5EF4-FFF2-40B4-BE49-F238E27FC236}">
                  <a16:creationId xmlns:a16="http://schemas.microsoft.com/office/drawing/2014/main" id="{9B3C6406-0828-97F8-6344-E7B534341341}"/>
                </a:ext>
              </a:extLst>
            </p:cNvPr>
            <p:cNvSpPr txBox="1"/>
            <p:nvPr/>
          </p:nvSpPr>
          <p:spPr>
            <a:xfrm>
              <a:off x="4431255" y="5691077"/>
              <a:ext cx="1186004" cy="316822"/>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512 KBs</a:t>
              </a:r>
            </a:p>
          </p:txBody>
        </p:sp>
        <p:cxnSp>
          <p:nvCxnSpPr>
            <p:cNvPr id="10" name="Straight Arrow Connector 9">
              <a:extLst>
                <a:ext uri="{FF2B5EF4-FFF2-40B4-BE49-F238E27FC236}">
                  <a16:creationId xmlns:a16="http://schemas.microsoft.com/office/drawing/2014/main" id="{0AE2D679-B2FF-0CA2-0759-8938827E24ED}"/>
                </a:ext>
              </a:extLst>
            </p:cNvPr>
            <p:cNvCxnSpPr>
              <a:cxnSpLocks/>
            </p:cNvCxnSpPr>
            <p:nvPr/>
          </p:nvCxnSpPr>
          <p:spPr>
            <a:xfrm rot="16200000">
              <a:off x="6856825" y="4265865"/>
              <a:ext cx="2" cy="3167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DC2501-8FF9-C9FE-EE33-127F61838904}"/>
                </a:ext>
              </a:extLst>
            </p:cNvPr>
            <p:cNvCxnSpPr>
              <a:cxnSpLocks/>
              <a:stCxn id="9" idx="1"/>
            </p:cNvCxnSpPr>
            <p:nvPr/>
          </p:nvCxnSpPr>
          <p:spPr>
            <a:xfrm rot="16200000" flipV="1">
              <a:off x="3071018" y="4489251"/>
              <a:ext cx="0" cy="272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AB9028BA-50C9-601C-2CA0-B8E087591991}"/>
              </a:ext>
            </a:extLst>
          </p:cNvPr>
          <p:cNvGrpSpPr/>
          <p:nvPr/>
        </p:nvGrpSpPr>
        <p:grpSpPr>
          <a:xfrm>
            <a:off x="3217710" y="707203"/>
            <a:ext cx="8824882" cy="954106"/>
            <a:chOff x="3217710" y="707203"/>
            <a:chExt cx="8897255" cy="954106"/>
          </a:xfrm>
        </p:grpSpPr>
        <p:grpSp>
          <p:nvGrpSpPr>
            <p:cNvPr id="34" name="Group 33">
              <a:extLst>
                <a:ext uri="{FF2B5EF4-FFF2-40B4-BE49-F238E27FC236}">
                  <a16:creationId xmlns:a16="http://schemas.microsoft.com/office/drawing/2014/main" id="{1DAB891C-D9A3-3AF2-4BE3-2CD4B6F63F50}"/>
                </a:ext>
              </a:extLst>
            </p:cNvPr>
            <p:cNvGrpSpPr/>
            <p:nvPr/>
          </p:nvGrpSpPr>
          <p:grpSpPr>
            <a:xfrm>
              <a:off x="3217710" y="707203"/>
              <a:ext cx="4699678" cy="954106"/>
              <a:chOff x="3027494" y="759455"/>
              <a:chExt cx="6103455" cy="1072398"/>
            </a:xfrm>
          </p:grpSpPr>
          <p:cxnSp>
            <p:nvCxnSpPr>
              <p:cNvPr id="27" name="Straight Connector 26">
                <a:extLst>
                  <a:ext uri="{FF2B5EF4-FFF2-40B4-BE49-F238E27FC236}">
                    <a16:creationId xmlns:a16="http://schemas.microsoft.com/office/drawing/2014/main" id="{0CAE3E1A-FB95-6E2E-6E05-BF5D22843D4B}"/>
                  </a:ext>
                </a:extLst>
              </p:cNvPr>
              <p:cNvCxnSpPr>
                <a:cxnSpLocks/>
              </p:cNvCxnSpPr>
              <p:nvPr/>
            </p:nvCxnSpPr>
            <p:spPr>
              <a:xfrm>
                <a:off x="6648450" y="1171575"/>
                <a:ext cx="215813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Left Brace 27">
                <a:extLst>
                  <a:ext uri="{FF2B5EF4-FFF2-40B4-BE49-F238E27FC236}">
                    <a16:creationId xmlns:a16="http://schemas.microsoft.com/office/drawing/2014/main" id="{4568D05C-0D53-AA82-0BD6-7A015C31F3F7}"/>
                  </a:ext>
                </a:extLst>
              </p:cNvPr>
              <p:cNvSpPr/>
              <p:nvPr/>
            </p:nvSpPr>
            <p:spPr>
              <a:xfrm>
                <a:off x="8782109" y="759455"/>
                <a:ext cx="348840" cy="1072398"/>
              </a:xfrm>
              <a:prstGeom prst="leftBrace">
                <a:avLst>
                  <a:gd name="adj1" fmla="val 8333"/>
                  <a:gd name="adj2" fmla="val 38756"/>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E3C36A84-BA41-932C-110D-D62DBE6D157F}"/>
                  </a:ext>
                </a:extLst>
              </p:cNvPr>
              <p:cNvCxnSpPr>
                <a:cxnSpLocks/>
              </p:cNvCxnSpPr>
              <p:nvPr/>
            </p:nvCxnSpPr>
            <p:spPr>
              <a:xfrm flipH="1">
                <a:off x="3027494" y="1171575"/>
                <a:ext cx="3620955"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49E533F7-A137-8587-0BFB-AC5C27C453E0}"/>
                </a:ext>
              </a:extLst>
            </p:cNvPr>
            <p:cNvSpPr txBox="1"/>
            <p:nvPr/>
          </p:nvSpPr>
          <p:spPr>
            <a:xfrm>
              <a:off x="7945053" y="789610"/>
              <a:ext cx="4169912" cy="830997"/>
            </a:xfrm>
            <a:prstGeom prst="rect">
              <a:avLst/>
            </a:prstGeom>
            <a:noFill/>
            <a:ln w="19050">
              <a:solidFill>
                <a:schemeClr val="accent4">
                  <a:lumMod val="50000"/>
                </a:schemeClr>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typedef struct {</a:t>
              </a:r>
            </a:p>
            <a:p>
              <a:r>
                <a:rPr lang="en-US" sz="1200" dirty="0">
                  <a:latin typeface="Calibri" panose="020F0502020204030204" pitchFamily="34" charset="0"/>
                  <a:ea typeface="Calibri" panose="020F0502020204030204" pitchFamily="34" charset="0"/>
                  <a:cs typeface="Calibri" panose="020F0502020204030204" pitchFamily="34" charset="0"/>
                </a:rPr>
                <a:t>     void (*Read)(uint8_t*, uint32_t)=read;</a:t>
              </a:r>
            </a:p>
            <a:p>
              <a:r>
                <a:rPr lang="en-US" sz="1200" dirty="0">
                  <a:latin typeface="Calibri" panose="020F0502020204030204" pitchFamily="34" charset="0"/>
                  <a:ea typeface="Calibri" panose="020F0502020204030204" pitchFamily="34" charset="0"/>
                  <a:cs typeface="Calibri" panose="020F0502020204030204" pitchFamily="34" charset="0"/>
                </a:rPr>
                <a:t>     void (*Write)(uint8_t*, uint32_t)=write;</a:t>
              </a:r>
            </a:p>
            <a:p>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pFS_ops</a:t>
              </a:r>
              <a:r>
                <a:rPr lang="en-US" sz="1200" dirty="0">
                  <a:latin typeface="Calibri" panose="020F0502020204030204" pitchFamily="34" charset="0"/>
                  <a:ea typeface="Calibri" panose="020F0502020204030204" pitchFamily="34" charset="0"/>
                  <a:cs typeface="Calibri" panose="020F0502020204030204" pitchFamily="34" charset="0"/>
                </a:rPr>
                <a:t> ;</a:t>
              </a:r>
            </a:p>
          </p:txBody>
        </p:sp>
      </p:grpSp>
      <p:sp>
        <p:nvSpPr>
          <p:cNvPr id="36" name="TextBox 35">
            <a:extLst>
              <a:ext uri="{FF2B5EF4-FFF2-40B4-BE49-F238E27FC236}">
                <a16:creationId xmlns:a16="http://schemas.microsoft.com/office/drawing/2014/main" id="{0D6177AC-225E-D690-E5AE-733F188926C7}"/>
              </a:ext>
            </a:extLst>
          </p:cNvPr>
          <p:cNvSpPr txBox="1"/>
          <p:nvPr/>
        </p:nvSpPr>
        <p:spPr>
          <a:xfrm>
            <a:off x="3952834" y="747215"/>
            <a:ext cx="3735033" cy="276999"/>
          </a:xfrm>
          <a:prstGeom prst="rect">
            <a:avLst/>
          </a:prstGeom>
          <a:noFill/>
        </p:spPr>
        <p:txBody>
          <a:bodyPr wrap="square" rtlCol="0">
            <a:spAutoFit/>
          </a:bodyPr>
          <a:lstStyle/>
          <a:p>
            <a:r>
              <a:rPr lang="en-US" sz="1200" dirty="0"/>
              <a:t>Placed in “</a:t>
            </a:r>
            <a:r>
              <a:rPr lang="en-US" sz="1200" dirty="0" err="1"/>
              <a:t>pFS</a:t>
            </a:r>
            <a:r>
              <a:rPr lang="en-US" sz="1200" dirty="0"/>
              <a:t>” section for being used by firmware</a:t>
            </a:r>
          </a:p>
        </p:txBody>
      </p:sp>
      <p:grpSp>
        <p:nvGrpSpPr>
          <p:cNvPr id="44" name="Group 43">
            <a:extLst>
              <a:ext uri="{FF2B5EF4-FFF2-40B4-BE49-F238E27FC236}">
                <a16:creationId xmlns:a16="http://schemas.microsoft.com/office/drawing/2014/main" id="{D6D5538B-033F-0C2D-9CDF-184127246CE2}"/>
              </a:ext>
            </a:extLst>
          </p:cNvPr>
          <p:cNvGrpSpPr/>
          <p:nvPr/>
        </p:nvGrpSpPr>
        <p:grpSpPr>
          <a:xfrm>
            <a:off x="3217710" y="1448191"/>
            <a:ext cx="4684789" cy="2579807"/>
            <a:chOff x="3236796" y="1447800"/>
            <a:chExt cx="4684789" cy="2579807"/>
          </a:xfrm>
        </p:grpSpPr>
        <p:grpSp>
          <p:nvGrpSpPr>
            <p:cNvPr id="42" name="Group 41">
              <a:extLst>
                <a:ext uri="{FF2B5EF4-FFF2-40B4-BE49-F238E27FC236}">
                  <a16:creationId xmlns:a16="http://schemas.microsoft.com/office/drawing/2014/main" id="{4F5DFFA3-AE80-3117-1229-90B93ACAA002}"/>
                </a:ext>
              </a:extLst>
            </p:cNvPr>
            <p:cNvGrpSpPr/>
            <p:nvPr/>
          </p:nvGrpSpPr>
          <p:grpSpPr>
            <a:xfrm>
              <a:off x="3236796" y="1447800"/>
              <a:ext cx="4411985" cy="1146300"/>
              <a:chOff x="3236796" y="1447800"/>
              <a:chExt cx="4411985" cy="1146300"/>
            </a:xfrm>
          </p:grpSpPr>
          <p:cxnSp>
            <p:nvCxnSpPr>
              <p:cNvPr id="39" name="Straight Connector 38">
                <a:extLst>
                  <a:ext uri="{FF2B5EF4-FFF2-40B4-BE49-F238E27FC236}">
                    <a16:creationId xmlns:a16="http://schemas.microsoft.com/office/drawing/2014/main" id="{7F0C5058-40C1-F61D-BEB2-B78F99785BD7}"/>
                  </a:ext>
                </a:extLst>
              </p:cNvPr>
              <p:cNvCxnSpPr>
                <a:cxnSpLocks/>
              </p:cNvCxnSpPr>
              <p:nvPr/>
            </p:nvCxnSpPr>
            <p:spPr>
              <a:xfrm>
                <a:off x="3236796" y="1447800"/>
                <a:ext cx="44119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FE99756-5A33-82A7-59F4-ADDEF05941CB}"/>
                  </a:ext>
                </a:extLst>
              </p:cNvPr>
              <p:cNvCxnSpPr>
                <a:cxnSpLocks/>
                <a:endCxn id="43" idx="1"/>
              </p:cNvCxnSpPr>
              <p:nvPr/>
            </p:nvCxnSpPr>
            <p:spPr>
              <a:xfrm>
                <a:off x="7642027" y="1447800"/>
                <a:ext cx="0" cy="1146300"/>
              </a:xfrm>
              <a:prstGeom prst="line">
                <a:avLst/>
              </a:prstGeom>
              <a:ln w="19050"/>
            </p:spPr>
            <p:style>
              <a:lnRef idx="1">
                <a:schemeClr val="dk1"/>
              </a:lnRef>
              <a:fillRef idx="0">
                <a:schemeClr val="dk1"/>
              </a:fillRef>
              <a:effectRef idx="0">
                <a:schemeClr val="dk1"/>
              </a:effectRef>
              <a:fontRef idx="minor">
                <a:schemeClr val="tx1"/>
              </a:fontRef>
            </p:style>
          </p:cxnSp>
        </p:grpSp>
        <p:sp>
          <p:nvSpPr>
            <p:cNvPr id="43" name="Left Brace 42">
              <a:extLst>
                <a:ext uri="{FF2B5EF4-FFF2-40B4-BE49-F238E27FC236}">
                  <a16:creationId xmlns:a16="http://schemas.microsoft.com/office/drawing/2014/main" id="{CDBB4479-5282-9E12-67F2-9AC79B548295}"/>
                </a:ext>
              </a:extLst>
            </p:cNvPr>
            <p:cNvSpPr/>
            <p:nvPr/>
          </p:nvSpPr>
          <p:spPr>
            <a:xfrm>
              <a:off x="7642027" y="2189282"/>
              <a:ext cx="279558" cy="1838325"/>
            </a:xfrm>
            <a:prstGeom prst="leftBrace">
              <a:avLst>
                <a:gd name="adj1" fmla="val 8333"/>
                <a:gd name="adj2" fmla="val 22021"/>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
        <p:nvSpPr>
          <p:cNvPr id="46" name="TextBox 45">
            <a:extLst>
              <a:ext uri="{FF2B5EF4-FFF2-40B4-BE49-F238E27FC236}">
                <a16:creationId xmlns:a16="http://schemas.microsoft.com/office/drawing/2014/main" id="{4D934B07-B4E0-F71B-5669-1DCF30F4996F}"/>
              </a:ext>
            </a:extLst>
          </p:cNvPr>
          <p:cNvSpPr txBox="1"/>
          <p:nvPr/>
        </p:nvSpPr>
        <p:spPr>
          <a:xfrm>
            <a:off x="7989339" y="2231672"/>
            <a:ext cx="2200275" cy="1754326"/>
          </a:xfrm>
          <a:prstGeom prst="rect">
            <a:avLst/>
          </a:prstGeom>
          <a:noFill/>
          <a:ln w="19050">
            <a:solidFill>
              <a:schemeClr val="accent5">
                <a:lumMod val="50000"/>
              </a:schemeClr>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typedef struct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p>
          <a:p>
            <a:r>
              <a:rPr lang="en-US" sz="1200" dirty="0">
                <a:latin typeface="Calibri" panose="020F0502020204030204" pitchFamily="34" charset="0"/>
                <a:ea typeface="Calibri" panose="020F0502020204030204" pitchFamily="34" charset="0"/>
                <a:cs typeface="Calibri" panose="020F0502020204030204" pitchFamily="34" charset="0"/>
              </a:rPr>
              <a:t>   * appropriate pointers to </a:t>
            </a:r>
          </a:p>
          <a:p>
            <a:r>
              <a:rPr lang="en-US" sz="1200" dirty="0">
                <a:latin typeface="Calibri" panose="020F0502020204030204" pitchFamily="34" charset="0"/>
                <a:ea typeface="Calibri" panose="020F0502020204030204" pitchFamily="34" charset="0"/>
                <a:cs typeface="Calibri" panose="020F0502020204030204" pitchFamily="34" charset="0"/>
              </a:rPr>
              <a:t>   * SPI routines.</a:t>
            </a:r>
          </a:p>
          <a:p>
            <a:r>
              <a:rPr lang="en-US" sz="1200" dirty="0">
                <a:latin typeface="Calibri" panose="020F0502020204030204" pitchFamily="34" charset="0"/>
                <a:ea typeface="Calibri" panose="020F0502020204030204" pitchFamily="34" charset="0"/>
                <a:cs typeface="Calibri" panose="020F0502020204030204" pitchFamily="34" charset="0"/>
              </a:rPr>
              <a: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SPI_ops</a:t>
            </a:r>
            <a:r>
              <a:rPr lang="en-US" sz="1200" dirty="0">
                <a:latin typeface="Calibri" panose="020F0502020204030204" pitchFamily="34" charset="0"/>
                <a:ea typeface="Calibri" panose="020F0502020204030204" pitchFamily="34" charset="0"/>
                <a:cs typeface="Calibri" panose="020F0502020204030204" pitchFamily="34" charset="0"/>
              </a:rPr>
              <a:t> ;</a:t>
            </a:r>
          </a:p>
        </p:txBody>
      </p:sp>
      <p:sp>
        <p:nvSpPr>
          <p:cNvPr id="47" name="TextBox 46">
            <a:extLst>
              <a:ext uri="{FF2B5EF4-FFF2-40B4-BE49-F238E27FC236}">
                <a16:creationId xmlns:a16="http://schemas.microsoft.com/office/drawing/2014/main" id="{7DE08BA0-02A6-B9BD-449E-8C40B8FEAEA8}"/>
              </a:ext>
            </a:extLst>
          </p:cNvPr>
          <p:cNvSpPr txBox="1"/>
          <p:nvPr/>
        </p:nvSpPr>
        <p:spPr>
          <a:xfrm>
            <a:off x="3958463" y="1145394"/>
            <a:ext cx="3735033" cy="276999"/>
          </a:xfrm>
          <a:prstGeom prst="rect">
            <a:avLst/>
          </a:prstGeom>
          <a:noFill/>
        </p:spPr>
        <p:txBody>
          <a:bodyPr wrap="square" rtlCol="0">
            <a:spAutoFit/>
          </a:bodyPr>
          <a:lstStyle/>
          <a:p>
            <a:r>
              <a:rPr lang="en-US" sz="1200" dirty="0"/>
              <a:t>Placed in “</a:t>
            </a:r>
            <a:r>
              <a:rPr lang="en-US" sz="1200" dirty="0" err="1"/>
              <a:t>Spi</a:t>
            </a:r>
            <a:r>
              <a:rPr lang="en-US" sz="1200" dirty="0"/>
              <a:t>” section for being used by firmware</a:t>
            </a:r>
          </a:p>
        </p:txBody>
      </p:sp>
      <p:grpSp>
        <p:nvGrpSpPr>
          <p:cNvPr id="53" name="Group 52">
            <a:extLst>
              <a:ext uri="{FF2B5EF4-FFF2-40B4-BE49-F238E27FC236}">
                <a16:creationId xmlns:a16="http://schemas.microsoft.com/office/drawing/2014/main" id="{3EEC03FA-D25F-6C12-7DFF-905591575031}"/>
              </a:ext>
            </a:extLst>
          </p:cNvPr>
          <p:cNvGrpSpPr/>
          <p:nvPr/>
        </p:nvGrpSpPr>
        <p:grpSpPr>
          <a:xfrm>
            <a:off x="3219169" y="1822519"/>
            <a:ext cx="4191793" cy="3054641"/>
            <a:chOff x="3228182" y="1786932"/>
            <a:chExt cx="4191793" cy="3054641"/>
          </a:xfrm>
        </p:grpSpPr>
        <p:cxnSp>
          <p:nvCxnSpPr>
            <p:cNvPr id="49" name="Straight Connector 48">
              <a:extLst>
                <a:ext uri="{FF2B5EF4-FFF2-40B4-BE49-F238E27FC236}">
                  <a16:creationId xmlns:a16="http://schemas.microsoft.com/office/drawing/2014/main" id="{8BC5F7D6-1208-AC97-03E6-959C7B3C344C}"/>
                </a:ext>
              </a:extLst>
            </p:cNvPr>
            <p:cNvCxnSpPr>
              <a:cxnSpLocks/>
              <a:stCxn id="16" idx="3"/>
            </p:cNvCxnSpPr>
            <p:nvPr/>
          </p:nvCxnSpPr>
          <p:spPr>
            <a:xfrm flipV="1">
              <a:off x="3228182" y="1786932"/>
              <a:ext cx="4191793" cy="26314"/>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4D1F8E5-9F17-8619-CE55-DF9CD175138D}"/>
                </a:ext>
              </a:extLst>
            </p:cNvPr>
            <p:cNvCxnSpPr>
              <a:cxnSpLocks/>
              <a:endCxn id="54" idx="1"/>
            </p:cNvCxnSpPr>
            <p:nvPr/>
          </p:nvCxnSpPr>
          <p:spPr>
            <a:xfrm>
              <a:off x="7419975" y="1786932"/>
              <a:ext cx="0" cy="3054641"/>
            </a:xfrm>
            <a:prstGeom prst="line">
              <a:avLst/>
            </a:prstGeom>
            <a:ln w="19050"/>
          </p:spPr>
          <p:style>
            <a:lnRef idx="1">
              <a:schemeClr val="dk1"/>
            </a:lnRef>
            <a:fillRef idx="0">
              <a:schemeClr val="dk1"/>
            </a:fillRef>
            <a:effectRef idx="0">
              <a:schemeClr val="dk1"/>
            </a:effectRef>
            <a:fontRef idx="minor">
              <a:schemeClr val="tx1"/>
            </a:fontRef>
          </p:style>
        </p:cxnSp>
      </p:grpSp>
      <p:sp>
        <p:nvSpPr>
          <p:cNvPr id="54" name="Left Brace 53">
            <a:extLst>
              <a:ext uri="{FF2B5EF4-FFF2-40B4-BE49-F238E27FC236}">
                <a16:creationId xmlns:a16="http://schemas.microsoft.com/office/drawing/2014/main" id="{5793F25E-ABD7-D744-A119-F7352D580513}"/>
              </a:ext>
            </a:extLst>
          </p:cNvPr>
          <p:cNvSpPr/>
          <p:nvPr/>
        </p:nvSpPr>
        <p:spPr>
          <a:xfrm>
            <a:off x="7410962" y="4754599"/>
            <a:ext cx="512742" cy="442090"/>
          </a:xfrm>
          <a:prstGeom prst="leftBrace">
            <a:avLst>
              <a:gd name="adj1" fmla="val 8333"/>
              <a:gd name="adj2" fmla="val 2772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EAB9E401-3CE9-07FD-6C33-87CA61B0CACE}"/>
              </a:ext>
            </a:extLst>
          </p:cNvPr>
          <p:cNvSpPr txBox="1"/>
          <p:nvPr/>
        </p:nvSpPr>
        <p:spPr>
          <a:xfrm>
            <a:off x="3349342" y="2858312"/>
            <a:ext cx="3904354" cy="646331"/>
          </a:xfrm>
          <a:prstGeom prst="rect">
            <a:avLst/>
          </a:prstGeom>
          <a:noFill/>
          <a:ln w="19050">
            <a:solidFill>
              <a:srgbClr val="FFC000"/>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 FS API collection.</a:t>
            </a:r>
          </a:p>
          <a:p>
            <a:r>
              <a:rPr lang="en-US" sz="1200" dirty="0">
                <a:latin typeface="Calibri" panose="020F0502020204030204" pitchFamily="34" charset="0"/>
                <a:ea typeface="Calibri" panose="020F0502020204030204" pitchFamily="34" charset="0"/>
                <a:cs typeface="Calibri" panose="020F0502020204030204" pitchFamily="34" charset="0"/>
              </a:rPr>
              <a:t>void read(uint8_t* </a:t>
            </a:r>
            <a:r>
              <a:rPr lang="en-US" sz="1200" dirty="0" err="1">
                <a:latin typeface="Calibri" panose="020F0502020204030204" pitchFamily="34" charset="0"/>
                <a:ea typeface="Calibri" panose="020F0502020204030204" pitchFamily="34" charset="0"/>
                <a:cs typeface="Calibri" panose="020F0502020204030204" pitchFamily="34" charset="0"/>
              </a:rPr>
              <a:t>addr</a:t>
            </a:r>
            <a:r>
              <a:rPr lang="en-US" sz="1200" dirty="0">
                <a:latin typeface="Calibri" panose="020F0502020204030204" pitchFamily="34" charset="0"/>
                <a:ea typeface="Calibri" panose="020F0502020204030204" pitchFamily="34" charset="0"/>
                <a:cs typeface="Calibri" panose="020F0502020204030204" pitchFamily="34" charset="0"/>
              </a:rPr>
              <a:t>, uint32_t size);</a:t>
            </a:r>
          </a:p>
          <a:p>
            <a:r>
              <a:rPr lang="en-US" sz="1200" dirty="0">
                <a:latin typeface="Calibri" panose="020F0502020204030204" pitchFamily="34" charset="0"/>
                <a:ea typeface="Calibri" panose="020F0502020204030204" pitchFamily="34" charset="0"/>
                <a:cs typeface="Calibri" panose="020F0502020204030204" pitchFamily="34" charset="0"/>
              </a:rPr>
              <a:t>void write(uint8_t* </a:t>
            </a:r>
            <a:r>
              <a:rPr lang="en-US" sz="1200" dirty="0" err="1">
                <a:latin typeface="Calibri" panose="020F0502020204030204" pitchFamily="34" charset="0"/>
                <a:ea typeface="Calibri" panose="020F0502020204030204" pitchFamily="34" charset="0"/>
                <a:cs typeface="Calibri" panose="020F0502020204030204" pitchFamily="34" charset="0"/>
              </a:rPr>
              <a:t>addr</a:t>
            </a:r>
            <a:r>
              <a:rPr lang="en-US" sz="1200" dirty="0">
                <a:latin typeface="Calibri" panose="020F0502020204030204" pitchFamily="34" charset="0"/>
                <a:ea typeface="Calibri" panose="020F0502020204030204" pitchFamily="34" charset="0"/>
                <a:cs typeface="Calibri" panose="020F0502020204030204" pitchFamily="34" charset="0"/>
              </a:rPr>
              <a:t>, uint32_t size);</a:t>
            </a:r>
          </a:p>
        </p:txBody>
      </p:sp>
      <p:sp>
        <p:nvSpPr>
          <p:cNvPr id="66" name="TextBox 65">
            <a:extLst>
              <a:ext uri="{FF2B5EF4-FFF2-40B4-BE49-F238E27FC236}">
                <a16:creationId xmlns:a16="http://schemas.microsoft.com/office/drawing/2014/main" id="{FCD72DB3-1D58-8437-1037-972A7DBF13C5}"/>
              </a:ext>
            </a:extLst>
          </p:cNvPr>
          <p:cNvSpPr txBox="1"/>
          <p:nvPr/>
        </p:nvSpPr>
        <p:spPr>
          <a:xfrm>
            <a:off x="7889619" y="4840114"/>
            <a:ext cx="2200275" cy="276999"/>
          </a:xfrm>
          <a:prstGeom prst="rect">
            <a:avLst/>
          </a:prstGeom>
          <a:noFill/>
          <a:ln w="19050">
            <a:solidFill>
              <a:schemeClr val="accent5">
                <a:lumMod val="50000"/>
              </a:schemeClr>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 SPI routines collection</a:t>
            </a:r>
          </a:p>
        </p:txBody>
      </p:sp>
      <p:grpSp>
        <p:nvGrpSpPr>
          <p:cNvPr id="75" name="Group 74">
            <a:extLst>
              <a:ext uri="{FF2B5EF4-FFF2-40B4-BE49-F238E27FC236}">
                <a16:creationId xmlns:a16="http://schemas.microsoft.com/office/drawing/2014/main" id="{7840B738-2B26-7E20-6D79-74EB2FDC6FE6}"/>
              </a:ext>
            </a:extLst>
          </p:cNvPr>
          <p:cNvGrpSpPr/>
          <p:nvPr/>
        </p:nvGrpSpPr>
        <p:grpSpPr>
          <a:xfrm>
            <a:off x="3230804" y="2119639"/>
            <a:ext cx="4080173" cy="780672"/>
            <a:chOff x="3242842" y="2163778"/>
            <a:chExt cx="4080173" cy="780672"/>
          </a:xfrm>
        </p:grpSpPr>
        <p:cxnSp>
          <p:nvCxnSpPr>
            <p:cNvPr id="70" name="Straight Connector 69">
              <a:extLst>
                <a:ext uri="{FF2B5EF4-FFF2-40B4-BE49-F238E27FC236}">
                  <a16:creationId xmlns:a16="http://schemas.microsoft.com/office/drawing/2014/main" id="{BDFF0BFB-3F39-70D7-2FF5-CD6640FBD876}"/>
                </a:ext>
              </a:extLst>
            </p:cNvPr>
            <p:cNvCxnSpPr>
              <a:cxnSpLocks/>
            </p:cNvCxnSpPr>
            <p:nvPr/>
          </p:nvCxnSpPr>
          <p:spPr>
            <a:xfrm>
              <a:off x="3242842" y="2163778"/>
              <a:ext cx="189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Left Brace 70">
              <a:extLst>
                <a:ext uri="{FF2B5EF4-FFF2-40B4-BE49-F238E27FC236}">
                  <a16:creationId xmlns:a16="http://schemas.microsoft.com/office/drawing/2014/main" id="{56C753E5-0768-1B6C-753C-AACEDEA703F4}"/>
                </a:ext>
              </a:extLst>
            </p:cNvPr>
            <p:cNvSpPr/>
            <p:nvPr/>
          </p:nvSpPr>
          <p:spPr>
            <a:xfrm rot="5400000">
              <a:off x="5091563" y="712998"/>
              <a:ext cx="442974" cy="4019930"/>
            </a:xfrm>
            <a:prstGeom prst="leftBrace">
              <a:avLst>
                <a:gd name="adj1" fmla="val 8333"/>
                <a:gd name="adj2" fmla="val 5433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DACB83E0-ED62-2DFC-F0DC-AA5F443BF22D}"/>
                </a:ext>
              </a:extLst>
            </p:cNvPr>
            <p:cNvCxnSpPr>
              <a:cxnSpLocks/>
              <a:stCxn id="71" idx="1"/>
            </p:cNvCxnSpPr>
            <p:nvPr/>
          </p:nvCxnSpPr>
          <p:spPr>
            <a:xfrm flipV="1">
              <a:off x="5138866" y="2163778"/>
              <a:ext cx="0" cy="337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2ACB41CA-05F6-0C92-9BEE-F9F564FEE12C}"/>
              </a:ext>
            </a:extLst>
          </p:cNvPr>
          <p:cNvSpPr txBox="1"/>
          <p:nvPr/>
        </p:nvSpPr>
        <p:spPr>
          <a:xfrm>
            <a:off x="3442784" y="4550221"/>
            <a:ext cx="3785826" cy="1169551"/>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Only read-write access is provided to data flash via this API,</a:t>
            </a:r>
          </a:p>
          <a:p>
            <a:r>
              <a:rPr lang="en-US" sz="1400" dirty="0">
                <a:latin typeface="Calibri" panose="020F0502020204030204" pitchFamily="34" charset="0"/>
                <a:ea typeface="Calibri" panose="020F0502020204030204" pitchFamily="34" charset="0"/>
                <a:cs typeface="Calibri" panose="020F0502020204030204" pitchFamily="34" charset="0"/>
              </a:rPr>
              <a:t>Any IOCTL can be carried out by allocating a ‘SPI’ structure and passing it to the exposed SPI routines in firmware.</a:t>
            </a:r>
          </a:p>
        </p:txBody>
      </p:sp>
    </p:spTree>
    <p:extLst>
      <p:ext uri="{BB962C8B-B14F-4D97-AF65-F5344CB8AC3E}">
        <p14:creationId xmlns:p14="http://schemas.microsoft.com/office/powerpoint/2010/main" val="993711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50B790-C621-C705-7F91-3C2BDF75E06E}"/>
              </a:ext>
            </a:extLst>
          </p:cNvPr>
          <p:cNvSpPr txBox="1"/>
          <p:nvPr/>
        </p:nvSpPr>
        <p:spPr>
          <a:xfrm>
            <a:off x="885825" y="526018"/>
            <a:ext cx="1762125" cy="369332"/>
          </a:xfrm>
          <a:prstGeom prst="rect">
            <a:avLst/>
          </a:prstGeom>
          <a:solidFill>
            <a:schemeClr val="tx1"/>
          </a:solidFill>
        </p:spPr>
        <p:txBody>
          <a:bodyPr wrap="square" rtlCol="0">
            <a:spAutoFit/>
          </a:bodyPr>
          <a:lstStyle/>
          <a:p>
            <a:r>
              <a:rPr lang="en-US" dirty="0">
                <a:ln>
                  <a:solidFill>
                    <a:schemeClr val="accent4">
                      <a:lumMod val="50000"/>
                    </a:schemeClr>
                  </a:solidFill>
                </a:ln>
                <a:solidFill>
                  <a:schemeClr val="accent4">
                    <a:lumMod val="50000"/>
                  </a:schemeClr>
                </a:solidFill>
              </a:rPr>
              <a:t>    Power on</a:t>
            </a:r>
          </a:p>
        </p:txBody>
      </p:sp>
      <p:grpSp>
        <p:nvGrpSpPr>
          <p:cNvPr id="56" name="Group 55">
            <a:extLst>
              <a:ext uri="{FF2B5EF4-FFF2-40B4-BE49-F238E27FC236}">
                <a16:creationId xmlns:a16="http://schemas.microsoft.com/office/drawing/2014/main" id="{5E44B2FD-D07C-D186-CC4B-38F49DEB444F}"/>
              </a:ext>
            </a:extLst>
          </p:cNvPr>
          <p:cNvGrpSpPr/>
          <p:nvPr/>
        </p:nvGrpSpPr>
        <p:grpSpPr>
          <a:xfrm>
            <a:off x="19050" y="535543"/>
            <a:ext cx="12182475" cy="6331982"/>
            <a:chOff x="19050" y="535543"/>
            <a:chExt cx="12182475" cy="6331982"/>
          </a:xfrm>
        </p:grpSpPr>
        <p:cxnSp>
          <p:nvCxnSpPr>
            <p:cNvPr id="51" name="Straight Connector 50">
              <a:extLst>
                <a:ext uri="{FF2B5EF4-FFF2-40B4-BE49-F238E27FC236}">
                  <a16:creationId xmlns:a16="http://schemas.microsoft.com/office/drawing/2014/main" id="{15D0931C-A0E8-EC0B-1743-F2BA0B145575}"/>
                </a:ext>
              </a:extLst>
            </p:cNvPr>
            <p:cNvCxnSpPr/>
            <p:nvPr/>
          </p:nvCxnSpPr>
          <p:spPr>
            <a:xfrm>
              <a:off x="28575" y="535543"/>
              <a:ext cx="0" cy="6331982"/>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A1AE43-B1C0-E73D-E902-C81995934AA8}"/>
                </a:ext>
              </a:extLst>
            </p:cNvPr>
            <p:cNvCxnSpPr>
              <a:cxnSpLocks/>
            </p:cNvCxnSpPr>
            <p:nvPr/>
          </p:nvCxnSpPr>
          <p:spPr>
            <a:xfrm flipH="1">
              <a:off x="19050" y="6829425"/>
              <a:ext cx="12182475" cy="0"/>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a:extLst>
              <a:ext uri="{FF2B5EF4-FFF2-40B4-BE49-F238E27FC236}">
                <a16:creationId xmlns:a16="http://schemas.microsoft.com/office/drawing/2014/main" id="{08A11AD1-7B03-8BDA-7C69-309DD0B2E5F2}"/>
              </a:ext>
            </a:extLst>
          </p:cNvPr>
          <p:cNvCxnSpPr>
            <a:cxnSpLocks/>
            <a:endCxn id="2" idx="1"/>
          </p:cNvCxnSpPr>
          <p:nvPr/>
        </p:nvCxnSpPr>
        <p:spPr>
          <a:xfrm>
            <a:off x="19050" y="710684"/>
            <a:ext cx="866775" cy="0"/>
          </a:xfrm>
          <a:prstGeom prst="straightConnector1">
            <a:avLst/>
          </a:prstGeom>
          <a:ln>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CFCA7D73-F0CB-5E66-E1EA-295FF003902B}"/>
              </a:ext>
            </a:extLst>
          </p:cNvPr>
          <p:cNvSpPr txBox="1"/>
          <p:nvPr/>
        </p:nvSpPr>
        <p:spPr>
          <a:xfrm>
            <a:off x="885825" y="1630533"/>
            <a:ext cx="2200275" cy="461665"/>
          </a:xfrm>
          <a:prstGeom prst="rect">
            <a:avLst/>
          </a:prstGeom>
          <a:noFill/>
          <a:ln w="28575">
            <a:solidFill>
              <a:srgbClr val="FF0000"/>
            </a:solidFill>
          </a:ln>
        </p:spPr>
        <p:txBody>
          <a:bodyPr wrap="square" rtlCol="0">
            <a:spAutoFit/>
          </a:bodyPr>
          <a:lstStyle/>
          <a:p>
            <a:r>
              <a:rPr lang="en-US" sz="1200" dirty="0"/>
              <a:t>Initializes system with clock and SPI1 configuration</a:t>
            </a:r>
          </a:p>
        </p:txBody>
      </p:sp>
      <p:sp>
        <p:nvSpPr>
          <p:cNvPr id="65" name="Rectangle 64">
            <a:extLst>
              <a:ext uri="{FF2B5EF4-FFF2-40B4-BE49-F238E27FC236}">
                <a16:creationId xmlns:a16="http://schemas.microsoft.com/office/drawing/2014/main" id="{6AE4A8D1-9805-A660-DDFD-FF5CF27986D7}"/>
              </a:ext>
            </a:extLst>
          </p:cNvPr>
          <p:cNvSpPr/>
          <p:nvPr/>
        </p:nvSpPr>
        <p:spPr>
          <a:xfrm>
            <a:off x="1465439" y="5000216"/>
            <a:ext cx="1200150" cy="4221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firmware</a:t>
            </a:r>
          </a:p>
        </p:txBody>
      </p:sp>
      <p:sp>
        <p:nvSpPr>
          <p:cNvPr id="80" name="TextBox 79">
            <a:extLst>
              <a:ext uri="{FF2B5EF4-FFF2-40B4-BE49-F238E27FC236}">
                <a16:creationId xmlns:a16="http://schemas.microsoft.com/office/drawing/2014/main" id="{C4E979D8-635E-DE77-8D10-5CCD74713698}"/>
              </a:ext>
            </a:extLst>
          </p:cNvPr>
          <p:cNvSpPr txBox="1"/>
          <p:nvPr/>
        </p:nvSpPr>
        <p:spPr>
          <a:xfrm>
            <a:off x="7682709" y="3434394"/>
            <a:ext cx="1097452" cy="276999"/>
          </a:xfrm>
          <a:prstGeom prst="rect">
            <a:avLst/>
          </a:prstGeom>
          <a:solidFill>
            <a:schemeClr val="tx1"/>
          </a:solidFill>
        </p:spPr>
        <p:txBody>
          <a:bodyPr wrap="square" rtlCol="0">
            <a:spAutoFit/>
          </a:bodyPr>
          <a:lstStyle/>
          <a:p>
            <a:r>
              <a:rPr lang="en-US" sz="1200" dirty="0">
                <a:solidFill>
                  <a:srgbClr val="FFFF00"/>
                </a:solidFill>
              </a:rPr>
              <a:t>System reset</a:t>
            </a:r>
          </a:p>
        </p:txBody>
      </p:sp>
      <p:sp>
        <p:nvSpPr>
          <p:cNvPr id="81" name="TextBox 80">
            <a:extLst>
              <a:ext uri="{FF2B5EF4-FFF2-40B4-BE49-F238E27FC236}">
                <a16:creationId xmlns:a16="http://schemas.microsoft.com/office/drawing/2014/main" id="{05C4641D-5ABF-3E53-547F-AE4EB8CF0699}"/>
              </a:ext>
            </a:extLst>
          </p:cNvPr>
          <p:cNvSpPr txBox="1"/>
          <p:nvPr/>
        </p:nvSpPr>
        <p:spPr>
          <a:xfrm>
            <a:off x="4003711" y="1177510"/>
            <a:ext cx="2135852" cy="276999"/>
          </a:xfrm>
          <a:prstGeom prst="rect">
            <a:avLst/>
          </a:prstGeom>
          <a:noFill/>
          <a:ln w="28575">
            <a:solidFill>
              <a:schemeClr val="accent1">
                <a:lumMod val="75000"/>
              </a:schemeClr>
            </a:solidFill>
          </a:ln>
        </p:spPr>
        <p:txBody>
          <a:bodyPr wrap="square" rtlCol="0">
            <a:spAutoFit/>
          </a:bodyPr>
          <a:lstStyle/>
          <a:p>
            <a:r>
              <a:rPr lang="en-US" sz="1200" dirty="0"/>
              <a:t>Resuming firmware update </a:t>
            </a:r>
          </a:p>
        </p:txBody>
      </p:sp>
      <p:sp>
        <p:nvSpPr>
          <p:cNvPr id="91" name="TextBox 90">
            <a:extLst>
              <a:ext uri="{FF2B5EF4-FFF2-40B4-BE49-F238E27FC236}">
                <a16:creationId xmlns:a16="http://schemas.microsoft.com/office/drawing/2014/main" id="{83B2681E-D8F9-FCD6-80BA-6EC57FE3E15A}"/>
              </a:ext>
            </a:extLst>
          </p:cNvPr>
          <p:cNvSpPr txBox="1"/>
          <p:nvPr/>
        </p:nvSpPr>
        <p:spPr>
          <a:xfrm>
            <a:off x="7428155" y="5735963"/>
            <a:ext cx="2098186" cy="276999"/>
          </a:xfrm>
          <a:prstGeom prst="rect">
            <a:avLst/>
          </a:prstGeom>
          <a:noFill/>
          <a:ln w="28575">
            <a:solidFill>
              <a:schemeClr val="tx1">
                <a:lumMod val="50000"/>
                <a:lumOff val="50000"/>
              </a:schemeClr>
            </a:solidFill>
          </a:ln>
        </p:spPr>
        <p:txBody>
          <a:bodyPr wrap="square" rtlCol="0">
            <a:spAutoFit/>
          </a:bodyPr>
          <a:lstStyle/>
          <a:p>
            <a:r>
              <a:rPr lang="en-US" sz="1200" dirty="0"/>
              <a:t>Clearing byte 0 of sector 0</a:t>
            </a:r>
          </a:p>
        </p:txBody>
      </p:sp>
      <p:sp>
        <p:nvSpPr>
          <p:cNvPr id="99" name="TextBox 98">
            <a:extLst>
              <a:ext uri="{FF2B5EF4-FFF2-40B4-BE49-F238E27FC236}">
                <a16:creationId xmlns:a16="http://schemas.microsoft.com/office/drawing/2014/main" id="{4AB8F645-458E-B4EE-2FE9-177A07351A9D}"/>
              </a:ext>
            </a:extLst>
          </p:cNvPr>
          <p:cNvSpPr txBox="1"/>
          <p:nvPr/>
        </p:nvSpPr>
        <p:spPr>
          <a:xfrm>
            <a:off x="1453741" y="39614"/>
            <a:ext cx="10103666" cy="369332"/>
          </a:xfrm>
          <a:prstGeom prst="rect">
            <a:avLst/>
          </a:prstGeom>
          <a:noFill/>
        </p:spPr>
        <p:txBody>
          <a:bodyPr wrap="square" rtlCol="0">
            <a:spAutoFit/>
          </a:bodyPr>
          <a:lstStyle/>
          <a:p>
            <a:r>
              <a:rPr lang="en-US" dirty="0"/>
              <a:t>Bootloader execution with power failure persistence and control transfer to firmware :</a:t>
            </a:r>
          </a:p>
        </p:txBody>
      </p:sp>
      <p:sp>
        <p:nvSpPr>
          <p:cNvPr id="101" name="TextBox 100">
            <a:extLst>
              <a:ext uri="{FF2B5EF4-FFF2-40B4-BE49-F238E27FC236}">
                <a16:creationId xmlns:a16="http://schemas.microsoft.com/office/drawing/2014/main" id="{945BD74E-B6A9-A569-72B0-CAA900A7F183}"/>
              </a:ext>
            </a:extLst>
          </p:cNvPr>
          <p:cNvSpPr txBox="1"/>
          <p:nvPr/>
        </p:nvSpPr>
        <p:spPr>
          <a:xfrm>
            <a:off x="6807948" y="4553696"/>
            <a:ext cx="101213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Power failure </a:t>
            </a:r>
          </a:p>
        </p:txBody>
      </p:sp>
      <p:cxnSp>
        <p:nvCxnSpPr>
          <p:cNvPr id="8" name="Straight Arrow Connector 7">
            <a:extLst>
              <a:ext uri="{FF2B5EF4-FFF2-40B4-BE49-F238E27FC236}">
                <a16:creationId xmlns:a16="http://schemas.microsoft.com/office/drawing/2014/main" id="{1A2C1431-FD7E-3F61-A591-45ED6ED64623}"/>
              </a:ext>
            </a:extLst>
          </p:cNvPr>
          <p:cNvCxnSpPr/>
          <p:nvPr/>
        </p:nvCxnSpPr>
        <p:spPr>
          <a:xfrm>
            <a:off x="1462087" y="925330"/>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19B1C7-FC1F-6447-6C10-884BF7568D99}"/>
              </a:ext>
            </a:extLst>
          </p:cNvPr>
          <p:cNvSpPr txBox="1"/>
          <p:nvPr/>
        </p:nvSpPr>
        <p:spPr>
          <a:xfrm>
            <a:off x="885824" y="2905568"/>
            <a:ext cx="2200275" cy="276999"/>
          </a:xfrm>
          <a:prstGeom prst="rect">
            <a:avLst/>
          </a:prstGeom>
          <a:noFill/>
          <a:ln w="28575">
            <a:solidFill>
              <a:srgbClr val="FFC000"/>
            </a:solidFill>
          </a:ln>
        </p:spPr>
        <p:txBody>
          <a:bodyPr wrap="square" rtlCol="0">
            <a:spAutoFit/>
          </a:bodyPr>
          <a:lstStyle/>
          <a:p>
            <a:r>
              <a:rPr lang="en-US" sz="1200" dirty="0"/>
              <a:t>Reading Byte 0 of sector 0</a:t>
            </a:r>
          </a:p>
        </p:txBody>
      </p:sp>
      <p:cxnSp>
        <p:nvCxnSpPr>
          <p:cNvPr id="10" name="Straight Arrow Connector 9">
            <a:extLst>
              <a:ext uri="{FF2B5EF4-FFF2-40B4-BE49-F238E27FC236}">
                <a16:creationId xmlns:a16="http://schemas.microsoft.com/office/drawing/2014/main" id="{7E9B2F8E-D2F6-FD01-F433-2EDC438BDCBE}"/>
              </a:ext>
            </a:extLst>
          </p:cNvPr>
          <p:cNvCxnSpPr/>
          <p:nvPr/>
        </p:nvCxnSpPr>
        <p:spPr>
          <a:xfrm>
            <a:off x="1857374" y="2160662"/>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BAE5DA-AB99-EC0C-D8E0-139A091E5802}"/>
              </a:ext>
            </a:extLst>
          </p:cNvPr>
          <p:cNvSpPr txBox="1"/>
          <p:nvPr/>
        </p:nvSpPr>
        <p:spPr>
          <a:xfrm>
            <a:off x="885823" y="3952892"/>
            <a:ext cx="2200275" cy="276999"/>
          </a:xfrm>
          <a:prstGeom prst="rect">
            <a:avLst/>
          </a:prstGeom>
          <a:noFill/>
          <a:ln w="28575">
            <a:solidFill>
              <a:srgbClr val="FFFF00"/>
            </a:solidFill>
          </a:ln>
        </p:spPr>
        <p:txBody>
          <a:bodyPr wrap="square" rtlCol="0">
            <a:spAutoFit/>
          </a:bodyPr>
          <a:lstStyle/>
          <a:p>
            <a:r>
              <a:rPr lang="en-US" sz="1200" dirty="0"/>
              <a:t>       Jumping to firmware</a:t>
            </a:r>
          </a:p>
        </p:txBody>
      </p:sp>
      <p:cxnSp>
        <p:nvCxnSpPr>
          <p:cNvPr id="12" name="Straight Arrow Connector 11">
            <a:extLst>
              <a:ext uri="{FF2B5EF4-FFF2-40B4-BE49-F238E27FC236}">
                <a16:creationId xmlns:a16="http://schemas.microsoft.com/office/drawing/2014/main" id="{79A01988-1EBF-D55B-90E2-1B0BA6B874ED}"/>
              </a:ext>
            </a:extLst>
          </p:cNvPr>
          <p:cNvCxnSpPr/>
          <p:nvPr/>
        </p:nvCxnSpPr>
        <p:spPr>
          <a:xfrm>
            <a:off x="1851477" y="3264994"/>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D05EEF-09BF-451E-8C51-968418EC7186}"/>
              </a:ext>
            </a:extLst>
          </p:cNvPr>
          <p:cNvCxnSpPr/>
          <p:nvPr/>
        </p:nvCxnSpPr>
        <p:spPr>
          <a:xfrm>
            <a:off x="1979968" y="4313754"/>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CEAAE1-6757-C85B-A07C-4FF0D7E92C0A}"/>
              </a:ext>
            </a:extLst>
          </p:cNvPr>
          <p:cNvSpPr txBox="1"/>
          <p:nvPr/>
        </p:nvSpPr>
        <p:spPr>
          <a:xfrm>
            <a:off x="4132292" y="2251407"/>
            <a:ext cx="1826116" cy="461665"/>
          </a:xfrm>
          <a:prstGeom prst="rect">
            <a:avLst/>
          </a:prstGeom>
          <a:noFill/>
          <a:ln w="28575">
            <a:solidFill>
              <a:schemeClr val="accent3">
                <a:lumMod val="60000"/>
                <a:lumOff val="40000"/>
              </a:schemeClr>
            </a:solidFill>
          </a:ln>
        </p:spPr>
        <p:txBody>
          <a:bodyPr wrap="square" rtlCol="0">
            <a:spAutoFit/>
          </a:bodyPr>
          <a:lstStyle/>
          <a:p>
            <a:r>
              <a:rPr lang="en-US" sz="1200" dirty="0"/>
              <a:t>Firmware update state recovery</a:t>
            </a:r>
          </a:p>
        </p:txBody>
      </p:sp>
      <p:cxnSp>
        <p:nvCxnSpPr>
          <p:cNvPr id="15" name="Straight Arrow Connector 14">
            <a:extLst>
              <a:ext uri="{FF2B5EF4-FFF2-40B4-BE49-F238E27FC236}">
                <a16:creationId xmlns:a16="http://schemas.microsoft.com/office/drawing/2014/main" id="{67D6F81B-8F82-BCD5-B79C-D40682F30946}"/>
              </a:ext>
            </a:extLst>
          </p:cNvPr>
          <p:cNvCxnSpPr>
            <a:cxnSpLocks/>
          </p:cNvCxnSpPr>
          <p:nvPr/>
        </p:nvCxnSpPr>
        <p:spPr>
          <a:xfrm flipV="1">
            <a:off x="3177766" y="2482239"/>
            <a:ext cx="825945" cy="57504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7DA3CB0-92B9-C37C-2CEB-41557F5B9EC3}"/>
              </a:ext>
            </a:extLst>
          </p:cNvPr>
          <p:cNvSpPr txBox="1"/>
          <p:nvPr/>
        </p:nvSpPr>
        <p:spPr>
          <a:xfrm>
            <a:off x="4139515" y="3508084"/>
            <a:ext cx="2135852" cy="276999"/>
          </a:xfrm>
          <a:prstGeom prst="rect">
            <a:avLst/>
          </a:prstGeom>
          <a:noFill/>
          <a:ln w="28575">
            <a:solidFill>
              <a:schemeClr val="accent4">
                <a:lumMod val="50000"/>
              </a:schemeClr>
            </a:solidFill>
          </a:ln>
        </p:spPr>
        <p:txBody>
          <a:bodyPr wrap="square" rtlCol="0">
            <a:spAutoFit/>
          </a:bodyPr>
          <a:lstStyle/>
          <a:p>
            <a:r>
              <a:rPr lang="en-US" sz="1200" dirty="0"/>
              <a:t>HMAC integrity verification</a:t>
            </a:r>
          </a:p>
        </p:txBody>
      </p:sp>
      <p:cxnSp>
        <p:nvCxnSpPr>
          <p:cNvPr id="24" name="Straight Arrow Connector 23">
            <a:extLst>
              <a:ext uri="{FF2B5EF4-FFF2-40B4-BE49-F238E27FC236}">
                <a16:creationId xmlns:a16="http://schemas.microsoft.com/office/drawing/2014/main" id="{B50451B9-99F5-5464-9EDF-32356F774BAC}"/>
              </a:ext>
            </a:extLst>
          </p:cNvPr>
          <p:cNvCxnSpPr/>
          <p:nvPr/>
        </p:nvCxnSpPr>
        <p:spPr>
          <a:xfrm>
            <a:off x="4988456" y="2806685"/>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78CE666-F071-3284-A1CB-E9A54E1F07E7}"/>
              </a:ext>
            </a:extLst>
          </p:cNvPr>
          <p:cNvSpPr txBox="1"/>
          <p:nvPr/>
        </p:nvSpPr>
        <p:spPr>
          <a:xfrm>
            <a:off x="4139515" y="4576568"/>
            <a:ext cx="2135852" cy="276999"/>
          </a:xfrm>
          <a:prstGeom prst="rect">
            <a:avLst/>
          </a:prstGeom>
          <a:noFill/>
          <a:ln w="28575">
            <a:solidFill>
              <a:schemeClr val="accent5">
                <a:lumMod val="10000"/>
              </a:schemeClr>
            </a:solidFill>
          </a:ln>
        </p:spPr>
        <p:txBody>
          <a:bodyPr wrap="square" rtlCol="0">
            <a:spAutoFit/>
          </a:bodyPr>
          <a:lstStyle/>
          <a:p>
            <a:r>
              <a:rPr lang="en-US" sz="1200" dirty="0"/>
              <a:t>AES256-CBC decryption</a:t>
            </a:r>
          </a:p>
        </p:txBody>
      </p:sp>
      <p:cxnSp>
        <p:nvCxnSpPr>
          <p:cNvPr id="27" name="Straight Arrow Connector 26">
            <a:extLst>
              <a:ext uri="{FF2B5EF4-FFF2-40B4-BE49-F238E27FC236}">
                <a16:creationId xmlns:a16="http://schemas.microsoft.com/office/drawing/2014/main" id="{F4BC6F03-2BED-794A-B591-4E51661C4E8C}"/>
              </a:ext>
            </a:extLst>
          </p:cNvPr>
          <p:cNvCxnSpPr/>
          <p:nvPr/>
        </p:nvCxnSpPr>
        <p:spPr>
          <a:xfrm>
            <a:off x="5012686" y="3853060"/>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4C2DDFE-9AF5-E0D4-C4E4-4AEE90657E46}"/>
              </a:ext>
            </a:extLst>
          </p:cNvPr>
          <p:cNvSpPr txBox="1"/>
          <p:nvPr/>
        </p:nvSpPr>
        <p:spPr>
          <a:xfrm>
            <a:off x="4102452" y="5716376"/>
            <a:ext cx="2135852" cy="461665"/>
          </a:xfrm>
          <a:prstGeom prst="rect">
            <a:avLst/>
          </a:prstGeom>
          <a:noFill/>
          <a:ln w="28575">
            <a:solidFill>
              <a:schemeClr val="accent6">
                <a:lumMod val="60000"/>
                <a:lumOff val="40000"/>
              </a:schemeClr>
            </a:solidFill>
          </a:ln>
        </p:spPr>
        <p:txBody>
          <a:bodyPr wrap="square" rtlCol="0">
            <a:spAutoFit/>
          </a:bodyPr>
          <a:lstStyle/>
          <a:p>
            <a:r>
              <a:rPr lang="en-US" sz="1200" dirty="0"/>
              <a:t>Starting fresh firmware update </a:t>
            </a:r>
          </a:p>
        </p:txBody>
      </p:sp>
      <p:cxnSp>
        <p:nvCxnSpPr>
          <p:cNvPr id="29" name="Straight Arrow Connector 28">
            <a:extLst>
              <a:ext uri="{FF2B5EF4-FFF2-40B4-BE49-F238E27FC236}">
                <a16:creationId xmlns:a16="http://schemas.microsoft.com/office/drawing/2014/main" id="{F743BC1D-EC27-C038-CCB3-04D949DB3A55}"/>
              </a:ext>
            </a:extLst>
          </p:cNvPr>
          <p:cNvCxnSpPr/>
          <p:nvPr/>
        </p:nvCxnSpPr>
        <p:spPr>
          <a:xfrm>
            <a:off x="5045350" y="4964479"/>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21FA9FD-20E8-C151-9492-F7EC3DA611D3}"/>
              </a:ext>
            </a:extLst>
          </p:cNvPr>
          <p:cNvCxnSpPr>
            <a:cxnSpLocks/>
          </p:cNvCxnSpPr>
          <p:nvPr/>
        </p:nvCxnSpPr>
        <p:spPr>
          <a:xfrm flipV="1">
            <a:off x="6275367" y="5844253"/>
            <a:ext cx="1065163" cy="5162"/>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92C9B3F-FEC9-7188-6721-E40A0B8E52BB}"/>
              </a:ext>
            </a:extLst>
          </p:cNvPr>
          <p:cNvSpPr txBox="1"/>
          <p:nvPr/>
        </p:nvSpPr>
        <p:spPr>
          <a:xfrm>
            <a:off x="7428155" y="1111957"/>
            <a:ext cx="2098186" cy="276999"/>
          </a:xfrm>
          <a:prstGeom prst="rect">
            <a:avLst/>
          </a:prstGeom>
          <a:noFill/>
          <a:ln w="28575">
            <a:solidFill>
              <a:schemeClr val="tx1">
                <a:lumMod val="50000"/>
                <a:lumOff val="50000"/>
              </a:schemeClr>
            </a:solidFill>
          </a:ln>
        </p:spPr>
        <p:txBody>
          <a:bodyPr wrap="square" rtlCol="0">
            <a:spAutoFit/>
          </a:bodyPr>
          <a:lstStyle/>
          <a:p>
            <a:r>
              <a:rPr lang="en-US" sz="1200" dirty="0"/>
              <a:t>Clearing byte 0 of sector 0</a:t>
            </a:r>
          </a:p>
        </p:txBody>
      </p:sp>
      <p:cxnSp>
        <p:nvCxnSpPr>
          <p:cNvPr id="58" name="Straight Arrow Connector 57">
            <a:extLst>
              <a:ext uri="{FF2B5EF4-FFF2-40B4-BE49-F238E27FC236}">
                <a16:creationId xmlns:a16="http://schemas.microsoft.com/office/drawing/2014/main" id="{A31DF632-AADF-1F58-3B52-80408671902D}"/>
              </a:ext>
            </a:extLst>
          </p:cNvPr>
          <p:cNvCxnSpPr>
            <a:cxnSpLocks/>
          </p:cNvCxnSpPr>
          <p:nvPr/>
        </p:nvCxnSpPr>
        <p:spPr>
          <a:xfrm flipV="1">
            <a:off x="6275367" y="1259054"/>
            <a:ext cx="1065163" cy="5162"/>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E70F115-A343-38D8-B936-F5E10952D490}"/>
              </a:ext>
            </a:extLst>
          </p:cNvPr>
          <p:cNvCxnSpPr>
            <a:cxnSpLocks/>
          </p:cNvCxnSpPr>
          <p:nvPr/>
        </p:nvCxnSpPr>
        <p:spPr>
          <a:xfrm>
            <a:off x="8231435" y="1476578"/>
            <a:ext cx="0" cy="188225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D13524A-9416-EB9F-6F94-E695E5790F56}"/>
              </a:ext>
            </a:extLst>
          </p:cNvPr>
          <p:cNvCxnSpPr>
            <a:cxnSpLocks/>
          </p:cNvCxnSpPr>
          <p:nvPr/>
        </p:nvCxnSpPr>
        <p:spPr>
          <a:xfrm flipV="1">
            <a:off x="8166226" y="3853060"/>
            <a:ext cx="0" cy="1762144"/>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D36B0D5-AA88-A428-F765-48D2567CE18E}"/>
              </a:ext>
            </a:extLst>
          </p:cNvPr>
          <p:cNvCxnSpPr>
            <a:cxnSpLocks/>
          </p:cNvCxnSpPr>
          <p:nvPr/>
        </p:nvCxnSpPr>
        <p:spPr>
          <a:xfrm flipV="1">
            <a:off x="4988456" y="1552067"/>
            <a:ext cx="0" cy="654071"/>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F117084-7092-9A51-E8B2-D8DEAD4E54A8}"/>
              </a:ext>
            </a:extLst>
          </p:cNvPr>
          <p:cNvCxnSpPr/>
          <p:nvPr/>
        </p:nvCxnSpPr>
        <p:spPr>
          <a:xfrm>
            <a:off x="4003711" y="3132047"/>
            <a:ext cx="2804237"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9A0722B-1B41-A7C5-3668-EA8D82E6DE81}"/>
              </a:ext>
            </a:extLst>
          </p:cNvPr>
          <p:cNvCxnSpPr>
            <a:cxnSpLocks/>
          </p:cNvCxnSpPr>
          <p:nvPr/>
        </p:nvCxnSpPr>
        <p:spPr>
          <a:xfrm>
            <a:off x="6807948" y="925330"/>
            <a:ext cx="0" cy="5801395"/>
          </a:xfrm>
          <a:prstGeom prst="straightConnector1">
            <a:avLst/>
          </a:prstGeom>
          <a:ln w="19050">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149EA0A-44D7-7EBC-6E22-F829E7A4932C}"/>
              </a:ext>
            </a:extLst>
          </p:cNvPr>
          <p:cNvCxnSpPr/>
          <p:nvPr/>
        </p:nvCxnSpPr>
        <p:spPr>
          <a:xfrm>
            <a:off x="4003711" y="4178422"/>
            <a:ext cx="2804237"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02D0921-7BEE-8361-6A6D-D0731B20FA8F}"/>
              </a:ext>
            </a:extLst>
          </p:cNvPr>
          <p:cNvCxnSpPr/>
          <p:nvPr/>
        </p:nvCxnSpPr>
        <p:spPr>
          <a:xfrm>
            <a:off x="4003711" y="5422344"/>
            <a:ext cx="2804237"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8817131-0CEC-E722-EE3A-FDEE78F14829}"/>
              </a:ext>
            </a:extLst>
          </p:cNvPr>
          <p:cNvCxnSpPr/>
          <p:nvPr/>
        </p:nvCxnSpPr>
        <p:spPr>
          <a:xfrm>
            <a:off x="4022007" y="1989802"/>
            <a:ext cx="2804237"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198AC93-D7DE-56F8-5C08-17CE4ED19044}"/>
              </a:ext>
            </a:extLst>
          </p:cNvPr>
          <p:cNvSpPr txBox="1"/>
          <p:nvPr/>
        </p:nvSpPr>
        <p:spPr>
          <a:xfrm>
            <a:off x="4955312" y="1678589"/>
            <a:ext cx="1126877" cy="276999"/>
          </a:xfrm>
          <a:prstGeom prst="rect">
            <a:avLst/>
          </a:prstGeom>
          <a:noFill/>
        </p:spPr>
        <p:txBody>
          <a:bodyPr wrap="square" rtlCol="0">
            <a:spAutoFit/>
          </a:bodyPr>
          <a:lstStyle/>
          <a:p>
            <a:r>
              <a:rPr lang="en-US" sz="1200" dirty="0"/>
              <a:t>Byte 0 set</a:t>
            </a:r>
          </a:p>
        </p:txBody>
      </p:sp>
      <p:sp>
        <p:nvSpPr>
          <p:cNvPr id="117" name="TextBox 116">
            <a:extLst>
              <a:ext uri="{FF2B5EF4-FFF2-40B4-BE49-F238E27FC236}">
                <a16:creationId xmlns:a16="http://schemas.microsoft.com/office/drawing/2014/main" id="{F7057AF6-D4F9-70F8-B03E-1FC3A625C918}"/>
              </a:ext>
            </a:extLst>
          </p:cNvPr>
          <p:cNvSpPr txBox="1"/>
          <p:nvPr/>
        </p:nvSpPr>
        <p:spPr>
          <a:xfrm>
            <a:off x="4953716" y="2817666"/>
            <a:ext cx="1419923" cy="276999"/>
          </a:xfrm>
          <a:prstGeom prst="rect">
            <a:avLst/>
          </a:prstGeom>
          <a:noFill/>
        </p:spPr>
        <p:txBody>
          <a:bodyPr wrap="square" rtlCol="0">
            <a:spAutoFit/>
          </a:bodyPr>
          <a:lstStyle/>
          <a:p>
            <a:r>
              <a:rPr lang="en-US" sz="1200" dirty="0"/>
              <a:t>Byte 0 not set</a:t>
            </a:r>
          </a:p>
        </p:txBody>
      </p:sp>
    </p:spTree>
    <p:extLst>
      <p:ext uri="{BB962C8B-B14F-4D97-AF65-F5344CB8AC3E}">
        <p14:creationId xmlns:p14="http://schemas.microsoft.com/office/powerpoint/2010/main" val="12645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073B8C-4A83-71E7-0CBE-A64B494F8ABA}"/>
              </a:ext>
            </a:extLst>
          </p:cNvPr>
          <p:cNvSpPr/>
          <p:nvPr/>
        </p:nvSpPr>
        <p:spPr>
          <a:xfrm>
            <a:off x="0" y="-1"/>
            <a:ext cx="4257675" cy="26979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FEF03B-5127-7707-E096-D1F28E0620CA}"/>
              </a:ext>
            </a:extLst>
          </p:cNvPr>
          <p:cNvSpPr txBox="1"/>
          <p:nvPr/>
        </p:nvSpPr>
        <p:spPr>
          <a:xfrm>
            <a:off x="5600700" y="222647"/>
            <a:ext cx="4705350" cy="369332"/>
          </a:xfrm>
          <a:prstGeom prst="rect">
            <a:avLst/>
          </a:prstGeom>
          <a:noFill/>
        </p:spPr>
        <p:txBody>
          <a:bodyPr wrap="square" rtlCol="0">
            <a:spAutoFit/>
          </a:bodyPr>
          <a:lstStyle/>
          <a:p>
            <a:r>
              <a:rPr lang="en-US" dirty="0">
                <a:solidFill>
                  <a:srgbClr val="FF0000"/>
                </a:solidFill>
              </a:rPr>
              <a:t>Bootloader’s transition to firmware :</a:t>
            </a:r>
          </a:p>
        </p:txBody>
      </p:sp>
      <p:sp>
        <p:nvSpPr>
          <p:cNvPr id="7" name="TextBox 6">
            <a:extLst>
              <a:ext uri="{FF2B5EF4-FFF2-40B4-BE49-F238E27FC236}">
                <a16:creationId xmlns:a16="http://schemas.microsoft.com/office/drawing/2014/main" id="{79A08844-9384-9EC9-F680-E3253EB843C7}"/>
              </a:ext>
            </a:extLst>
          </p:cNvPr>
          <p:cNvSpPr txBox="1"/>
          <p:nvPr/>
        </p:nvSpPr>
        <p:spPr>
          <a:xfrm>
            <a:off x="161925" y="3034366"/>
            <a:ext cx="3933825" cy="1200329"/>
          </a:xfrm>
          <a:prstGeom prst="rect">
            <a:avLst/>
          </a:prstGeom>
          <a:noFill/>
        </p:spPr>
        <p:txBody>
          <a:bodyPr wrap="square" rtlCol="0">
            <a:spAutoFit/>
          </a:bodyPr>
          <a:lstStyle/>
          <a:p>
            <a:r>
              <a:rPr lang="en-US" dirty="0"/>
              <a:t>Linker script for receiver firmware must be carefully modified so that the .hex file contains address relative to &lt;&gt;, not 0x0800-0000. </a:t>
            </a:r>
          </a:p>
        </p:txBody>
      </p:sp>
      <p:sp>
        <p:nvSpPr>
          <p:cNvPr id="8" name="TextBox 7">
            <a:extLst>
              <a:ext uri="{FF2B5EF4-FFF2-40B4-BE49-F238E27FC236}">
                <a16:creationId xmlns:a16="http://schemas.microsoft.com/office/drawing/2014/main" id="{C93B33A8-7DCE-2103-6925-5E5063672091}"/>
              </a:ext>
            </a:extLst>
          </p:cNvPr>
          <p:cNvSpPr txBox="1"/>
          <p:nvPr/>
        </p:nvSpPr>
        <p:spPr>
          <a:xfrm>
            <a:off x="128587" y="4352925"/>
            <a:ext cx="4419600" cy="2031325"/>
          </a:xfrm>
          <a:prstGeom prst="rect">
            <a:avLst/>
          </a:prstGeom>
          <a:noFill/>
          <a:ln w="28575">
            <a:solidFill>
              <a:schemeClr val="accent4">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Receiver’s firmware share similarities with programmer node’s firmware in context of application specific routines, ISRs etc. Initialization routines like clock configuration, SPI 1 initialization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 are handled by the custom bootloader, though resides at some higher address &lt;&gt; instead of 0x0800-0000.</a:t>
            </a:r>
          </a:p>
        </p:txBody>
      </p:sp>
      <p:grpSp>
        <p:nvGrpSpPr>
          <p:cNvPr id="10" name="Group 9">
            <a:extLst>
              <a:ext uri="{FF2B5EF4-FFF2-40B4-BE49-F238E27FC236}">
                <a16:creationId xmlns:a16="http://schemas.microsoft.com/office/drawing/2014/main" id="{5EE841F7-7251-5941-3A1A-8E8F81F207A7}"/>
              </a:ext>
            </a:extLst>
          </p:cNvPr>
          <p:cNvGrpSpPr/>
          <p:nvPr/>
        </p:nvGrpSpPr>
        <p:grpSpPr>
          <a:xfrm>
            <a:off x="161925" y="117895"/>
            <a:ext cx="4352925" cy="2697907"/>
            <a:chOff x="161925" y="117895"/>
            <a:chExt cx="4352925" cy="2697907"/>
          </a:xfrm>
        </p:grpSpPr>
        <p:pic>
          <p:nvPicPr>
            <p:cNvPr id="3" name="Picture 2">
              <a:extLst>
                <a:ext uri="{FF2B5EF4-FFF2-40B4-BE49-F238E27FC236}">
                  <a16:creationId xmlns:a16="http://schemas.microsoft.com/office/drawing/2014/main" id="{8B855475-136F-6075-D1C0-1DC9D5D35D4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1925" y="117895"/>
              <a:ext cx="4352925" cy="269790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28C359D-00EE-274E-D3CD-D076265CA27A}"/>
                </a:ext>
              </a:extLst>
            </p:cNvPr>
            <p:cNvSpPr txBox="1"/>
            <p:nvPr/>
          </p:nvSpPr>
          <p:spPr>
            <a:xfrm>
              <a:off x="2711419" y="991168"/>
              <a:ext cx="1589120" cy="307777"/>
            </a:xfrm>
            <a:prstGeom prst="rect">
              <a:avLst/>
            </a:prstGeom>
            <a:noFill/>
          </p:spPr>
          <p:txBody>
            <a:bodyPr wrap="square" rtlCol="0">
              <a:spAutoFit/>
            </a:bodyPr>
            <a:lstStyle/>
            <a:p>
              <a:r>
                <a:rPr lang="en-US" sz="1400" dirty="0"/>
                <a:t>Transition ahead</a:t>
              </a:r>
            </a:p>
          </p:txBody>
        </p:sp>
      </p:grpSp>
      <p:sp>
        <p:nvSpPr>
          <p:cNvPr id="2" name="TextBox 1">
            <a:extLst>
              <a:ext uri="{FF2B5EF4-FFF2-40B4-BE49-F238E27FC236}">
                <a16:creationId xmlns:a16="http://schemas.microsoft.com/office/drawing/2014/main" id="{71C02F76-D31E-201E-ADC7-85E88FDABCBC}"/>
              </a:ext>
            </a:extLst>
          </p:cNvPr>
          <p:cNvSpPr txBox="1"/>
          <p:nvPr/>
        </p:nvSpPr>
        <p:spPr>
          <a:xfrm>
            <a:off x="5468293" y="928193"/>
            <a:ext cx="1249378" cy="276999"/>
          </a:xfrm>
          <a:prstGeom prst="rect">
            <a:avLst/>
          </a:prstGeom>
          <a:noFill/>
          <a:ln w="19050">
            <a:solidFill>
              <a:schemeClr val="accent4">
                <a:lumMod val="50000"/>
              </a:schemeClr>
            </a:solidFill>
          </a:ln>
        </p:spPr>
        <p:txBody>
          <a:bodyPr wrap="square" rtlCol="0">
            <a:spAutoFit/>
          </a:bodyPr>
          <a:lstStyle/>
          <a:p>
            <a:r>
              <a:rPr lang="en-US" sz="1200" dirty="0"/>
              <a:t>Disable IRQs</a:t>
            </a:r>
          </a:p>
        </p:txBody>
      </p:sp>
      <p:sp>
        <p:nvSpPr>
          <p:cNvPr id="11" name="TextBox 10">
            <a:extLst>
              <a:ext uri="{FF2B5EF4-FFF2-40B4-BE49-F238E27FC236}">
                <a16:creationId xmlns:a16="http://schemas.microsoft.com/office/drawing/2014/main" id="{470177EF-C498-758D-B95E-F46D59223B2E}"/>
              </a:ext>
            </a:extLst>
          </p:cNvPr>
          <p:cNvSpPr txBox="1"/>
          <p:nvPr/>
        </p:nvSpPr>
        <p:spPr>
          <a:xfrm>
            <a:off x="5540721" y="2240944"/>
            <a:ext cx="1176950" cy="276999"/>
          </a:xfrm>
          <a:prstGeom prst="rect">
            <a:avLst/>
          </a:prstGeom>
          <a:noFill/>
          <a:ln w="19050">
            <a:solidFill>
              <a:srgbClr val="FFC000"/>
            </a:solidFill>
          </a:ln>
        </p:spPr>
        <p:txBody>
          <a:bodyPr wrap="square" rtlCol="0">
            <a:spAutoFit/>
          </a:bodyPr>
          <a:lstStyle/>
          <a:p>
            <a:r>
              <a:rPr lang="en-US" sz="1200" dirty="0"/>
              <a:t>Relocate IVT</a:t>
            </a:r>
          </a:p>
        </p:txBody>
      </p:sp>
      <p:sp>
        <p:nvSpPr>
          <p:cNvPr id="12" name="TextBox 11">
            <a:extLst>
              <a:ext uri="{FF2B5EF4-FFF2-40B4-BE49-F238E27FC236}">
                <a16:creationId xmlns:a16="http://schemas.microsoft.com/office/drawing/2014/main" id="{7083E774-E1FB-A2AD-F9C5-2C156FC7DBC4}"/>
              </a:ext>
            </a:extLst>
          </p:cNvPr>
          <p:cNvSpPr txBox="1"/>
          <p:nvPr/>
        </p:nvSpPr>
        <p:spPr>
          <a:xfrm>
            <a:off x="5468293" y="3553695"/>
            <a:ext cx="1756372" cy="1015663"/>
          </a:xfrm>
          <a:prstGeom prst="rect">
            <a:avLst/>
          </a:prstGeom>
          <a:noFill/>
          <a:ln w="19050">
            <a:solidFill>
              <a:srgbClr val="00B050"/>
            </a:solidFill>
          </a:ln>
        </p:spPr>
        <p:txBody>
          <a:bodyPr wrap="square" rtlCol="0">
            <a:spAutoFit/>
          </a:bodyPr>
          <a:lstStyle/>
          <a:p>
            <a:r>
              <a:rPr lang="en-US" sz="1200" dirty="0"/>
              <a:t>  Jump to firmware</a:t>
            </a:r>
          </a:p>
          <a:p>
            <a:r>
              <a:rPr lang="en-US" sz="1200" dirty="0"/>
              <a:t>  using an assembly</a:t>
            </a:r>
          </a:p>
          <a:p>
            <a:r>
              <a:rPr lang="en-US" sz="1200" dirty="0"/>
              <a:t>  routine avoiding stack-based C routine calling convention.</a:t>
            </a:r>
          </a:p>
        </p:txBody>
      </p:sp>
      <p:sp>
        <p:nvSpPr>
          <p:cNvPr id="13" name="Left Brace 12">
            <a:extLst>
              <a:ext uri="{FF2B5EF4-FFF2-40B4-BE49-F238E27FC236}">
                <a16:creationId xmlns:a16="http://schemas.microsoft.com/office/drawing/2014/main" id="{0CBDC090-8701-B420-5811-45EDD2273F7C}"/>
              </a:ext>
            </a:extLst>
          </p:cNvPr>
          <p:cNvSpPr/>
          <p:nvPr/>
        </p:nvSpPr>
        <p:spPr>
          <a:xfrm>
            <a:off x="7286109" y="1783143"/>
            <a:ext cx="667266" cy="3603670"/>
          </a:xfrm>
          <a:prstGeom prst="leftBrace">
            <a:avLst>
              <a:gd name="adj1" fmla="val 8333"/>
              <a:gd name="adj2" fmla="val 570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BA7C9A4-B273-28BA-97B3-399930C734D9}"/>
              </a:ext>
            </a:extLst>
          </p:cNvPr>
          <p:cNvSpPr txBox="1"/>
          <p:nvPr/>
        </p:nvSpPr>
        <p:spPr>
          <a:xfrm>
            <a:off x="8102851" y="1937442"/>
            <a:ext cx="1620571" cy="276999"/>
          </a:xfrm>
          <a:prstGeom prst="rect">
            <a:avLst/>
          </a:prstGeom>
          <a:noFill/>
          <a:ln w="19050">
            <a:solidFill>
              <a:schemeClr val="accent1">
                <a:lumMod val="75000"/>
              </a:schemeClr>
            </a:solidFill>
          </a:ln>
        </p:spPr>
        <p:txBody>
          <a:bodyPr wrap="square" rtlCol="0">
            <a:spAutoFit/>
          </a:bodyPr>
          <a:lstStyle/>
          <a:p>
            <a:r>
              <a:rPr lang="en-US" sz="1200" dirty="0"/>
              <a:t>Clear entire SRAM</a:t>
            </a:r>
          </a:p>
        </p:txBody>
      </p:sp>
      <p:sp>
        <p:nvSpPr>
          <p:cNvPr id="15" name="TextBox 14">
            <a:extLst>
              <a:ext uri="{FF2B5EF4-FFF2-40B4-BE49-F238E27FC236}">
                <a16:creationId xmlns:a16="http://schemas.microsoft.com/office/drawing/2014/main" id="{017609A9-ED85-2FA7-CAA3-CD631DC3FC90}"/>
              </a:ext>
            </a:extLst>
          </p:cNvPr>
          <p:cNvSpPr txBox="1"/>
          <p:nvPr/>
        </p:nvSpPr>
        <p:spPr>
          <a:xfrm>
            <a:off x="8102851" y="3038253"/>
            <a:ext cx="1620571" cy="646331"/>
          </a:xfrm>
          <a:prstGeom prst="rect">
            <a:avLst/>
          </a:prstGeom>
          <a:noFill/>
          <a:ln w="19050">
            <a:solidFill>
              <a:schemeClr val="accent1">
                <a:lumMod val="75000"/>
              </a:schemeClr>
            </a:solidFill>
          </a:ln>
        </p:spPr>
        <p:txBody>
          <a:bodyPr wrap="square" rtlCol="0">
            <a:spAutoFit/>
          </a:bodyPr>
          <a:lstStyle/>
          <a:p>
            <a:r>
              <a:rPr lang="en-US" sz="1200" dirty="0"/>
              <a:t>Flush prefetch buffer, ‘</a:t>
            </a:r>
            <a:r>
              <a:rPr lang="en-US" sz="1200" dirty="0" err="1"/>
              <a:t>i</a:t>
            </a:r>
            <a:r>
              <a:rPr lang="en-US" sz="1200" dirty="0"/>
              <a:t>’ and ‘d’ caches.</a:t>
            </a:r>
          </a:p>
        </p:txBody>
      </p:sp>
      <p:sp>
        <p:nvSpPr>
          <p:cNvPr id="16" name="TextBox 15">
            <a:extLst>
              <a:ext uri="{FF2B5EF4-FFF2-40B4-BE49-F238E27FC236}">
                <a16:creationId xmlns:a16="http://schemas.microsoft.com/office/drawing/2014/main" id="{34116DA1-4854-E6C0-FC01-64A1981FD199}"/>
              </a:ext>
            </a:extLst>
          </p:cNvPr>
          <p:cNvSpPr txBox="1"/>
          <p:nvPr/>
        </p:nvSpPr>
        <p:spPr>
          <a:xfrm>
            <a:off x="8102851" y="4653481"/>
            <a:ext cx="1620571" cy="646331"/>
          </a:xfrm>
          <a:prstGeom prst="rect">
            <a:avLst/>
          </a:prstGeom>
          <a:noFill/>
          <a:ln w="19050">
            <a:solidFill>
              <a:schemeClr val="accent3">
                <a:lumMod val="60000"/>
                <a:lumOff val="40000"/>
              </a:schemeClr>
            </a:solidFill>
          </a:ln>
        </p:spPr>
        <p:txBody>
          <a:bodyPr wrap="square" rtlCol="0">
            <a:spAutoFit/>
          </a:bodyPr>
          <a:lstStyle/>
          <a:p>
            <a:r>
              <a:rPr lang="en-US" sz="1200" dirty="0"/>
              <a:t>Set stack pointer and Instruction pointer(IP/PC)</a:t>
            </a:r>
          </a:p>
        </p:txBody>
      </p:sp>
      <p:cxnSp>
        <p:nvCxnSpPr>
          <p:cNvPr id="18" name="Straight Arrow Connector 17">
            <a:extLst>
              <a:ext uri="{FF2B5EF4-FFF2-40B4-BE49-F238E27FC236}">
                <a16:creationId xmlns:a16="http://schemas.microsoft.com/office/drawing/2014/main" id="{C72AE657-B2C1-9EA9-6C3E-7795F411A58F}"/>
              </a:ext>
            </a:extLst>
          </p:cNvPr>
          <p:cNvCxnSpPr/>
          <p:nvPr/>
        </p:nvCxnSpPr>
        <p:spPr>
          <a:xfrm>
            <a:off x="6096000" y="1298945"/>
            <a:ext cx="0" cy="9154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D9A19E8-FB72-2E4A-7B4B-FB0C8E06609D}"/>
              </a:ext>
            </a:extLst>
          </p:cNvPr>
          <p:cNvCxnSpPr/>
          <p:nvPr/>
        </p:nvCxnSpPr>
        <p:spPr>
          <a:xfrm>
            <a:off x="6106562" y="2576618"/>
            <a:ext cx="0" cy="9154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65E008B-6ED5-B3A2-8D63-B4027B96ADC6}"/>
              </a:ext>
            </a:extLst>
          </p:cNvPr>
          <p:cNvCxnSpPr>
            <a:cxnSpLocks/>
          </p:cNvCxnSpPr>
          <p:nvPr/>
        </p:nvCxnSpPr>
        <p:spPr>
          <a:xfrm>
            <a:off x="8830146" y="2271270"/>
            <a:ext cx="0" cy="6439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2D1D39-25C0-EC56-486A-AFFFB1D656F2}"/>
              </a:ext>
            </a:extLst>
          </p:cNvPr>
          <p:cNvCxnSpPr>
            <a:cxnSpLocks/>
          </p:cNvCxnSpPr>
          <p:nvPr/>
        </p:nvCxnSpPr>
        <p:spPr>
          <a:xfrm>
            <a:off x="8830146" y="3708979"/>
            <a:ext cx="0" cy="80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3D5211-DB8F-755D-344E-D72871B02E0D}"/>
              </a:ext>
            </a:extLst>
          </p:cNvPr>
          <p:cNvSpPr txBox="1"/>
          <p:nvPr/>
        </p:nvSpPr>
        <p:spPr>
          <a:xfrm>
            <a:off x="5468293" y="5388979"/>
            <a:ext cx="1756372" cy="461665"/>
          </a:xfrm>
          <a:prstGeom prst="rect">
            <a:avLst/>
          </a:prstGeom>
          <a:noFill/>
          <a:ln w="19050">
            <a:solidFill>
              <a:srgbClr val="FFFF00"/>
            </a:solidFill>
          </a:ln>
        </p:spPr>
        <p:txBody>
          <a:bodyPr wrap="square" rtlCol="0">
            <a:spAutoFit/>
          </a:bodyPr>
          <a:lstStyle/>
          <a:p>
            <a:r>
              <a:rPr lang="en-US" sz="1200" dirty="0"/>
              <a:t>Firmware Code (IRQs disabled)</a:t>
            </a:r>
          </a:p>
        </p:txBody>
      </p:sp>
      <p:cxnSp>
        <p:nvCxnSpPr>
          <p:cNvPr id="25" name="Straight Arrow Connector 24">
            <a:extLst>
              <a:ext uri="{FF2B5EF4-FFF2-40B4-BE49-F238E27FC236}">
                <a16:creationId xmlns:a16="http://schemas.microsoft.com/office/drawing/2014/main" id="{374E72DB-FA75-3FDD-4285-B3F9BB2F6F67}"/>
              </a:ext>
            </a:extLst>
          </p:cNvPr>
          <p:cNvCxnSpPr>
            <a:cxnSpLocks/>
          </p:cNvCxnSpPr>
          <p:nvPr/>
        </p:nvCxnSpPr>
        <p:spPr>
          <a:xfrm>
            <a:off x="6106562" y="4653481"/>
            <a:ext cx="0" cy="6439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192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8FF0B3-A9E3-EB0D-3595-5655FE162A77}"/>
              </a:ext>
            </a:extLst>
          </p:cNvPr>
          <p:cNvSpPr txBox="1"/>
          <p:nvPr/>
        </p:nvSpPr>
        <p:spPr>
          <a:xfrm>
            <a:off x="591128" y="212964"/>
            <a:ext cx="6077527" cy="369332"/>
          </a:xfrm>
          <a:prstGeom prst="rect">
            <a:avLst/>
          </a:prstGeom>
          <a:noFill/>
        </p:spPr>
        <p:txBody>
          <a:bodyPr wrap="square" rtlCol="0">
            <a:spAutoFit/>
          </a:bodyPr>
          <a:lstStyle/>
          <a:p>
            <a:r>
              <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Exclusive properties of receiver node firmware :</a:t>
            </a:r>
          </a:p>
        </p:txBody>
      </p:sp>
      <p:sp>
        <p:nvSpPr>
          <p:cNvPr id="3" name="TextBox 2">
            <a:extLst>
              <a:ext uri="{FF2B5EF4-FFF2-40B4-BE49-F238E27FC236}">
                <a16:creationId xmlns:a16="http://schemas.microsoft.com/office/drawing/2014/main" id="{C9EC12FC-BA2C-65B6-560A-DF4D4677A9A2}"/>
              </a:ext>
            </a:extLst>
          </p:cNvPr>
          <p:cNvSpPr txBox="1"/>
          <p:nvPr/>
        </p:nvSpPr>
        <p:spPr>
          <a:xfrm>
            <a:off x="591128" y="871545"/>
            <a:ext cx="10763250" cy="590931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Very light weight and application specific only like communicating with peripherals and doing computation. No need to take care of security and update routines each time reducing firmware size, transfer and update time.</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Written on top of reference provided by the custom bootloader achieving efficient resource management by avoiding repetitive inclusion of pseudo file system API routines, SPI routines etc.</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Strict usage of static memory allocation avoiding run-time memory allocation and fragmentation issues, ensuring compatibility with industrial standards like MISRA C. </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Auto communication state recovery by storing number of  received blocks(each of 1KB/2KB) into Data flash after copying the block to Data flash from SRAM via the pseudo file system API included in reference provided by custom bootloader, this critical information is sent to programmer node in response to communication state recovery query .</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2749852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87B696-1644-8245-3169-BD71C3F5C4D1}"/>
              </a:ext>
            </a:extLst>
          </p:cNvPr>
          <p:cNvSpPr txBox="1"/>
          <p:nvPr/>
        </p:nvSpPr>
        <p:spPr>
          <a:xfrm>
            <a:off x="449029" y="151456"/>
            <a:ext cx="5723947" cy="369332"/>
          </a:xfrm>
          <a:prstGeom prst="rect">
            <a:avLst/>
          </a:prstGeom>
          <a:noFill/>
        </p:spPr>
        <p:txBody>
          <a:bodyPr wrap="square" rtlCol="0">
            <a:spAutoFit/>
          </a:bodyPr>
          <a:lstStyle/>
          <a:p>
            <a:r>
              <a:rPr lang="en-US" dirty="0"/>
              <a:t>Receiver node firmware execution :</a:t>
            </a:r>
          </a:p>
        </p:txBody>
      </p:sp>
      <p:sp>
        <p:nvSpPr>
          <p:cNvPr id="6" name="TextBox 5">
            <a:extLst>
              <a:ext uri="{FF2B5EF4-FFF2-40B4-BE49-F238E27FC236}">
                <a16:creationId xmlns:a16="http://schemas.microsoft.com/office/drawing/2014/main" id="{EE2EF37D-1680-94C2-7444-EED62F180F0A}"/>
              </a:ext>
            </a:extLst>
          </p:cNvPr>
          <p:cNvSpPr txBox="1"/>
          <p:nvPr/>
        </p:nvSpPr>
        <p:spPr>
          <a:xfrm>
            <a:off x="406843" y="4977880"/>
            <a:ext cx="11363528" cy="1477328"/>
          </a:xfrm>
          <a:prstGeom prst="rect">
            <a:avLst/>
          </a:prstGeom>
          <a:noFill/>
          <a:ln w="19050">
            <a:solidFill>
              <a:schemeClr val="tx1"/>
            </a:solidFill>
            <a:prstDash val="sysDash"/>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Once the entire firmware has been received, byte 0 of sector 0 is marked using </a:t>
            </a:r>
            <a:r>
              <a:rPr lang="en-US" dirty="0" err="1">
                <a:latin typeface="Calibri" panose="020F0502020204030204" pitchFamily="34" charset="0"/>
                <a:ea typeface="Calibri" panose="020F0502020204030204" pitchFamily="34" charset="0"/>
                <a:cs typeface="Calibri" panose="020F0502020204030204" pitchFamily="34" charset="0"/>
              </a:rPr>
              <a:t>SetUpdate</a:t>
            </a:r>
            <a:r>
              <a:rPr lang="en-US" dirty="0">
                <a:latin typeface="Calibri" panose="020F0502020204030204" pitchFamily="34" charset="0"/>
                <a:ea typeface="Calibri" panose="020F0502020204030204" pitchFamily="34" charset="0"/>
                <a:cs typeface="Calibri" panose="020F0502020204030204" pitchFamily="34" charset="0"/>
              </a:rPr>
              <a:t>() of </a:t>
            </a:r>
            <a:r>
              <a:rPr lang="en-US" dirty="0" err="1">
                <a:latin typeface="Calibri" panose="020F0502020204030204" pitchFamily="34" charset="0"/>
                <a:ea typeface="Calibri" panose="020F0502020204030204" pitchFamily="34" charset="0"/>
                <a:cs typeface="Calibri" panose="020F0502020204030204" pitchFamily="34" charset="0"/>
              </a:rPr>
              <a:t>pFS</a:t>
            </a:r>
            <a:r>
              <a:rPr lang="en-US" dirty="0">
                <a:latin typeface="Calibri" panose="020F0502020204030204" pitchFamily="34" charset="0"/>
                <a:ea typeface="Calibri" panose="020F0502020204030204" pitchFamily="34" charset="0"/>
                <a:cs typeface="Calibri" panose="020F0502020204030204" pitchFamily="34" charset="0"/>
              </a:rPr>
              <a:t> API  followed by system reset which on next reboot informs custom bootloader to start firmware update. Note that this routine must be used in the firmware data reception handler build on top of J1939 protocol as incorrect usage may trigger an unwanted system update which may lead to data and firmware corruption if not handled properly.</a:t>
            </a:r>
          </a:p>
          <a:p>
            <a:pPr marL="285750" indent="-285750">
              <a:buFont typeface="Wingdings" panose="05000000000000000000" pitchFamily="2" charset="2"/>
              <a:buChar char="v"/>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8B69A5C-D274-7527-FF7C-AD957376DBCE}"/>
              </a:ext>
            </a:extLst>
          </p:cNvPr>
          <p:cNvSpPr txBox="1"/>
          <p:nvPr/>
        </p:nvSpPr>
        <p:spPr>
          <a:xfrm>
            <a:off x="406844" y="634481"/>
            <a:ext cx="11363527" cy="2031325"/>
          </a:xfrm>
          <a:prstGeom prst="rect">
            <a:avLst/>
          </a:prstGeom>
          <a:noFill/>
          <a:ln w="19050">
            <a:solidFill>
              <a:schemeClr val="accent4">
                <a:lumMod val="50000"/>
              </a:schemeClr>
            </a:solidFill>
            <a:prstDash val="sysDash"/>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First step of firmware execution after getting processor control is to check whether any communication was pending or not by looking at byte 0-3 (uint32_t) of sector 1, depending on which it responds to communication state recovery query raised by the programmer node. If communication is pending, it will wait for programmer’s query for communication state recovery, else it will continue with its normal operations, it may receive a query from programmer node during its normal operations if byte 0-3 are not marked (this indicates that programmer node is now involved in CAN communication and wants to update it).</a:t>
            </a:r>
          </a:p>
          <a:p>
            <a:endParaRPr lang="en-US" dirty="0"/>
          </a:p>
        </p:txBody>
      </p:sp>
      <p:sp>
        <p:nvSpPr>
          <p:cNvPr id="8" name="TextBox 7">
            <a:extLst>
              <a:ext uri="{FF2B5EF4-FFF2-40B4-BE49-F238E27FC236}">
                <a16:creationId xmlns:a16="http://schemas.microsoft.com/office/drawing/2014/main" id="{28C98466-B562-A5A2-5C37-E6E5F8BAB399}"/>
              </a:ext>
            </a:extLst>
          </p:cNvPr>
          <p:cNvSpPr txBox="1"/>
          <p:nvPr/>
        </p:nvSpPr>
        <p:spPr>
          <a:xfrm>
            <a:off x="406843" y="3363683"/>
            <a:ext cx="11363527" cy="923330"/>
          </a:xfrm>
          <a:prstGeom prst="rect">
            <a:avLst/>
          </a:prstGeom>
          <a:noFill/>
          <a:ln w="19050">
            <a:solidFill>
              <a:srgbClr val="FFC000"/>
            </a:solidFill>
            <a:prstDash val="sysDash"/>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Communication will either start from a resumed state or a fresh state, the entire firmware data received during this communication is stored directly into the firmware region of Data flash.</a:t>
            </a:r>
          </a:p>
          <a:p>
            <a:endParaRPr lang="en-US" dirty="0"/>
          </a:p>
        </p:txBody>
      </p:sp>
      <p:sp>
        <p:nvSpPr>
          <p:cNvPr id="9" name="Arrow: Down 8">
            <a:extLst>
              <a:ext uri="{FF2B5EF4-FFF2-40B4-BE49-F238E27FC236}">
                <a16:creationId xmlns:a16="http://schemas.microsoft.com/office/drawing/2014/main" id="{BA29D424-9095-F3DC-E724-A6C5DA28712C}"/>
              </a:ext>
            </a:extLst>
          </p:cNvPr>
          <p:cNvSpPr/>
          <p:nvPr/>
        </p:nvSpPr>
        <p:spPr>
          <a:xfrm>
            <a:off x="5178490" y="2733869"/>
            <a:ext cx="531845" cy="557487"/>
          </a:xfrm>
          <a:prstGeom prst="downArrow">
            <a:avLst/>
          </a:prstGeom>
          <a:effectLst>
            <a:softEdge rad="31750"/>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2C0DB0BF-8BF5-B3FB-CCC2-345D70DAA942}"/>
              </a:ext>
            </a:extLst>
          </p:cNvPr>
          <p:cNvSpPr/>
          <p:nvPr/>
        </p:nvSpPr>
        <p:spPr>
          <a:xfrm>
            <a:off x="5178490" y="4355040"/>
            <a:ext cx="531845" cy="557487"/>
          </a:xfrm>
          <a:prstGeom prst="downArrow">
            <a:avLst/>
          </a:prstGeom>
          <a:effectLst>
            <a:softEdge rad="31750"/>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673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18C1FA-B701-61EE-6ADC-AB564CADC366}"/>
              </a:ext>
            </a:extLst>
          </p:cNvPr>
          <p:cNvSpPr txBox="1"/>
          <p:nvPr/>
        </p:nvSpPr>
        <p:spPr>
          <a:xfrm>
            <a:off x="2117004" y="108641"/>
            <a:ext cx="8086253" cy="369332"/>
          </a:xfrm>
          <a:prstGeom prst="rect">
            <a:avLst/>
          </a:prstGeom>
          <a:noFill/>
        </p:spPr>
        <p:txBody>
          <a:bodyPr wrap="square" rtlCol="0">
            <a:spAutoFit/>
          </a:bodyPr>
          <a:lstStyle/>
          <a:p>
            <a:r>
              <a:rPr lang="en-US" dirty="0"/>
              <a:t>Communication state recovery query and response CAN frame structure :</a:t>
            </a:r>
          </a:p>
        </p:txBody>
      </p:sp>
      <p:sp>
        <p:nvSpPr>
          <p:cNvPr id="3" name="TextBox 2">
            <a:extLst>
              <a:ext uri="{FF2B5EF4-FFF2-40B4-BE49-F238E27FC236}">
                <a16:creationId xmlns:a16="http://schemas.microsoft.com/office/drawing/2014/main" id="{8A0C83C5-6677-8A5D-1AEC-7E72C5233259}"/>
              </a:ext>
            </a:extLst>
          </p:cNvPr>
          <p:cNvSpPr txBox="1"/>
          <p:nvPr/>
        </p:nvSpPr>
        <p:spPr>
          <a:xfrm>
            <a:off x="253498" y="552261"/>
            <a:ext cx="11688023"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Query and state response CAN frame will be part of CAN initialization, both these frame will be sent bypassing  J1939 transport layer, PGNs of such frames has been decided as 0xFF00 (a Proprietary B PGN), lets look at each’s structure.</a:t>
            </a:r>
          </a:p>
        </p:txBody>
      </p:sp>
      <p:grpSp>
        <p:nvGrpSpPr>
          <p:cNvPr id="14" name="Group 13">
            <a:extLst>
              <a:ext uri="{FF2B5EF4-FFF2-40B4-BE49-F238E27FC236}">
                <a16:creationId xmlns:a16="http://schemas.microsoft.com/office/drawing/2014/main" id="{D11B74CE-31BC-27B2-BF7A-F4D8624062EC}"/>
              </a:ext>
            </a:extLst>
          </p:cNvPr>
          <p:cNvGrpSpPr/>
          <p:nvPr/>
        </p:nvGrpSpPr>
        <p:grpSpPr>
          <a:xfrm>
            <a:off x="1150372" y="1102616"/>
            <a:ext cx="9288171" cy="1835687"/>
            <a:chOff x="1150372" y="1102616"/>
            <a:chExt cx="9288171" cy="1835687"/>
          </a:xfrm>
        </p:grpSpPr>
        <p:sp>
          <p:nvSpPr>
            <p:cNvPr id="9" name="Left Brace 8">
              <a:extLst>
                <a:ext uri="{FF2B5EF4-FFF2-40B4-BE49-F238E27FC236}">
                  <a16:creationId xmlns:a16="http://schemas.microsoft.com/office/drawing/2014/main" id="{D83BB6B0-37C9-3648-B97E-8DA47B0EA709}"/>
                </a:ext>
              </a:extLst>
            </p:cNvPr>
            <p:cNvSpPr/>
            <p:nvPr/>
          </p:nvSpPr>
          <p:spPr>
            <a:xfrm rot="16200000">
              <a:off x="4028497" y="2195271"/>
              <a:ext cx="182880" cy="8406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D3F0238-CFA8-3F88-4186-DBA97547DD03}"/>
                </a:ext>
              </a:extLst>
            </p:cNvPr>
            <p:cNvSpPr txBox="1"/>
            <p:nvPr/>
          </p:nvSpPr>
          <p:spPr>
            <a:xfrm>
              <a:off x="3901440" y="2661304"/>
              <a:ext cx="495300" cy="276999"/>
            </a:xfrm>
            <a:prstGeom prst="rect">
              <a:avLst/>
            </a:prstGeom>
            <a:noFill/>
          </p:spPr>
          <p:txBody>
            <a:bodyPr wrap="square" rtlCol="0">
              <a:spAutoFit/>
            </a:bodyPr>
            <a:lstStyle/>
            <a:p>
              <a:r>
                <a:rPr lang="en-US" sz="1200" dirty="0"/>
                <a:t> SA</a:t>
              </a:r>
            </a:p>
          </p:txBody>
        </p:sp>
        <p:grpSp>
          <p:nvGrpSpPr>
            <p:cNvPr id="13" name="Group 12">
              <a:extLst>
                <a:ext uri="{FF2B5EF4-FFF2-40B4-BE49-F238E27FC236}">
                  <a16:creationId xmlns:a16="http://schemas.microsoft.com/office/drawing/2014/main" id="{56D5F538-CD83-88AC-ED81-0CF2192F72C1}"/>
                </a:ext>
              </a:extLst>
            </p:cNvPr>
            <p:cNvGrpSpPr/>
            <p:nvPr/>
          </p:nvGrpSpPr>
          <p:grpSpPr>
            <a:xfrm>
              <a:off x="1150372" y="1102616"/>
              <a:ext cx="9288171" cy="1466661"/>
              <a:chOff x="1150372" y="1111669"/>
              <a:chExt cx="9288171" cy="1466661"/>
            </a:xfrm>
          </p:grpSpPr>
          <p:grpSp>
            <p:nvGrpSpPr>
              <p:cNvPr id="8" name="Group 7">
                <a:extLst>
                  <a:ext uri="{FF2B5EF4-FFF2-40B4-BE49-F238E27FC236}">
                    <a16:creationId xmlns:a16="http://schemas.microsoft.com/office/drawing/2014/main" id="{92682E49-CA0C-BD5C-A20C-339581DDDC40}"/>
                  </a:ext>
                </a:extLst>
              </p:cNvPr>
              <p:cNvGrpSpPr/>
              <p:nvPr/>
            </p:nvGrpSpPr>
            <p:grpSpPr>
              <a:xfrm>
                <a:off x="1150372" y="1111669"/>
                <a:ext cx="9288171" cy="1466661"/>
                <a:chOff x="1279912" y="1211261"/>
                <a:chExt cx="9288171" cy="1466661"/>
              </a:xfrm>
            </p:grpSpPr>
            <p:pic>
              <p:nvPicPr>
                <p:cNvPr id="6" name="Picture 5">
                  <a:extLst>
                    <a:ext uri="{FF2B5EF4-FFF2-40B4-BE49-F238E27FC236}">
                      <a16:creationId xmlns:a16="http://schemas.microsoft.com/office/drawing/2014/main" id="{EAD82763-DBB1-16C3-55FF-EC6911668B4B}"/>
                    </a:ext>
                  </a:extLst>
                </p:cNvPr>
                <p:cNvPicPr>
                  <a:picLocks noChangeAspect="1"/>
                </p:cNvPicPr>
                <p:nvPr/>
              </p:nvPicPr>
              <p:blipFill>
                <a:blip r:embed="rId2">
                  <a:extLst>
                    <a:ext uri="{28A0092B-C50C-407E-A947-70E740481C1C}">
                      <a14:useLocalDpi xmlns:a14="http://schemas.microsoft.com/office/drawing/2010/main" val="0"/>
                    </a:ext>
                  </a:extLst>
                </a:blip>
                <a:srcRect t="4650" b="41706"/>
                <a:stretch/>
              </p:blipFill>
              <p:spPr>
                <a:xfrm>
                  <a:off x="1279912" y="1211261"/>
                  <a:ext cx="9288171" cy="1466661"/>
                </a:xfrm>
                <a:prstGeom prst="rect">
                  <a:avLst/>
                </a:prstGeom>
              </p:spPr>
            </p:pic>
            <p:sp>
              <p:nvSpPr>
                <p:cNvPr id="7" name="TextBox 6">
                  <a:extLst>
                    <a:ext uri="{FF2B5EF4-FFF2-40B4-BE49-F238E27FC236}">
                      <a16:creationId xmlns:a16="http://schemas.microsoft.com/office/drawing/2014/main" id="{3D0A5C19-4FB1-CF53-FF76-43D660B7670D}"/>
                    </a:ext>
                  </a:extLst>
                </p:cNvPr>
                <p:cNvSpPr txBox="1"/>
                <p:nvPr/>
              </p:nvSpPr>
              <p:spPr>
                <a:xfrm>
                  <a:off x="1356360" y="2362200"/>
                  <a:ext cx="4215130" cy="253916"/>
                </a:xfrm>
                <a:prstGeom prst="rect">
                  <a:avLst/>
                </a:prstGeom>
                <a:noFill/>
              </p:spPr>
              <p:txBody>
                <a:bodyPr wrap="square" rtlCol="0">
                  <a:spAutoFit/>
                </a:bodyPr>
                <a:lstStyle/>
                <a:p>
                  <a:r>
                    <a:rPr lang="en-US" sz="1050" dirty="0">
                      <a:latin typeface="Calibri" panose="020F0502020204030204" pitchFamily="34" charset="0"/>
                      <a:ea typeface="Calibri" panose="020F0502020204030204" pitchFamily="34" charset="0"/>
                      <a:cs typeface="Calibri" panose="020F0502020204030204" pitchFamily="34" charset="0"/>
                    </a:rPr>
                    <a:t>0 0 0  0 0 1 1 1  1 1 1        1 1  0 0 0 0 0  0 0 0                                        0 1 0 0</a:t>
                  </a:r>
                </a:p>
              </p:txBody>
            </p:sp>
          </p:grpSp>
          <p:sp>
            <p:nvSpPr>
              <p:cNvPr id="12" name="Rectangle 11">
                <a:extLst>
                  <a:ext uri="{FF2B5EF4-FFF2-40B4-BE49-F238E27FC236}">
                    <a16:creationId xmlns:a16="http://schemas.microsoft.com/office/drawing/2014/main" id="{1EA1F8C6-4C38-8133-1E17-6E59285CD174}"/>
                  </a:ext>
                </a:extLst>
              </p:cNvPr>
              <p:cNvSpPr/>
              <p:nvPr/>
            </p:nvSpPr>
            <p:spPr>
              <a:xfrm>
                <a:off x="4560093" y="2290763"/>
                <a:ext cx="76201" cy="19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a:extLst>
              <a:ext uri="{FF2B5EF4-FFF2-40B4-BE49-F238E27FC236}">
                <a16:creationId xmlns:a16="http://schemas.microsoft.com/office/drawing/2014/main" id="{C68A9A78-821C-8CF9-E809-F97F1987DD0C}"/>
              </a:ext>
            </a:extLst>
          </p:cNvPr>
          <p:cNvSpPr txBox="1"/>
          <p:nvPr/>
        </p:nvSpPr>
        <p:spPr>
          <a:xfrm>
            <a:off x="4478224" y="2262608"/>
            <a:ext cx="281940" cy="253916"/>
          </a:xfrm>
          <a:prstGeom prst="rect">
            <a:avLst/>
          </a:prstGeom>
          <a:noFill/>
        </p:spPr>
        <p:txBody>
          <a:bodyPr wrap="square" rtlCol="0">
            <a:spAutoFit/>
          </a:bodyPr>
          <a:lstStyle/>
          <a:p>
            <a:r>
              <a:rPr lang="en-US" sz="1050" dirty="0">
                <a:latin typeface="Calibri" panose="020F0502020204030204" pitchFamily="34" charset="0"/>
                <a:ea typeface="Calibri" panose="020F0502020204030204" pitchFamily="34" charset="0"/>
                <a:cs typeface="Calibri" panose="020F0502020204030204" pitchFamily="34" charset="0"/>
              </a:rPr>
              <a:t>1</a:t>
            </a:r>
          </a:p>
        </p:txBody>
      </p:sp>
      <p:grpSp>
        <p:nvGrpSpPr>
          <p:cNvPr id="15" name="Group 14">
            <a:extLst>
              <a:ext uri="{FF2B5EF4-FFF2-40B4-BE49-F238E27FC236}">
                <a16:creationId xmlns:a16="http://schemas.microsoft.com/office/drawing/2014/main" id="{1D1B30BA-DE92-6A81-8BE3-BF211F2E3D68}"/>
              </a:ext>
            </a:extLst>
          </p:cNvPr>
          <p:cNvGrpSpPr/>
          <p:nvPr/>
        </p:nvGrpSpPr>
        <p:grpSpPr>
          <a:xfrm>
            <a:off x="1142136" y="3720216"/>
            <a:ext cx="9288171" cy="1835687"/>
            <a:chOff x="1150372" y="1102616"/>
            <a:chExt cx="9288171" cy="1835687"/>
          </a:xfrm>
        </p:grpSpPr>
        <p:sp>
          <p:nvSpPr>
            <p:cNvPr id="16" name="Left Brace 15">
              <a:extLst>
                <a:ext uri="{FF2B5EF4-FFF2-40B4-BE49-F238E27FC236}">
                  <a16:creationId xmlns:a16="http://schemas.microsoft.com/office/drawing/2014/main" id="{E0104849-3BB2-8292-7DB7-960543DB0B1A}"/>
                </a:ext>
              </a:extLst>
            </p:cNvPr>
            <p:cNvSpPr/>
            <p:nvPr/>
          </p:nvSpPr>
          <p:spPr>
            <a:xfrm rot="16200000">
              <a:off x="4028497" y="2195271"/>
              <a:ext cx="182880" cy="8406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881CCBE-7CE0-ACD9-3888-F2F162B121DF}"/>
                </a:ext>
              </a:extLst>
            </p:cNvPr>
            <p:cNvSpPr txBox="1"/>
            <p:nvPr/>
          </p:nvSpPr>
          <p:spPr>
            <a:xfrm>
              <a:off x="3901440" y="2661304"/>
              <a:ext cx="495300" cy="276999"/>
            </a:xfrm>
            <a:prstGeom prst="rect">
              <a:avLst/>
            </a:prstGeom>
            <a:noFill/>
          </p:spPr>
          <p:txBody>
            <a:bodyPr wrap="square" rtlCol="0">
              <a:spAutoFit/>
            </a:bodyPr>
            <a:lstStyle/>
            <a:p>
              <a:r>
                <a:rPr lang="en-US" sz="1200" dirty="0"/>
                <a:t> SA</a:t>
              </a:r>
            </a:p>
          </p:txBody>
        </p:sp>
        <p:grpSp>
          <p:nvGrpSpPr>
            <p:cNvPr id="18" name="Group 17">
              <a:extLst>
                <a:ext uri="{FF2B5EF4-FFF2-40B4-BE49-F238E27FC236}">
                  <a16:creationId xmlns:a16="http://schemas.microsoft.com/office/drawing/2014/main" id="{6F0D8DFE-4CDB-BBDD-6F66-B43058413D80}"/>
                </a:ext>
              </a:extLst>
            </p:cNvPr>
            <p:cNvGrpSpPr/>
            <p:nvPr/>
          </p:nvGrpSpPr>
          <p:grpSpPr>
            <a:xfrm>
              <a:off x="1150372" y="1102616"/>
              <a:ext cx="9288171" cy="1466661"/>
              <a:chOff x="1150372" y="1111669"/>
              <a:chExt cx="9288171" cy="1466661"/>
            </a:xfrm>
          </p:grpSpPr>
          <p:grpSp>
            <p:nvGrpSpPr>
              <p:cNvPr id="19" name="Group 18">
                <a:extLst>
                  <a:ext uri="{FF2B5EF4-FFF2-40B4-BE49-F238E27FC236}">
                    <a16:creationId xmlns:a16="http://schemas.microsoft.com/office/drawing/2014/main" id="{3A5DA88C-0546-9015-B148-8DA4C5E1285D}"/>
                  </a:ext>
                </a:extLst>
              </p:cNvPr>
              <p:cNvGrpSpPr/>
              <p:nvPr/>
            </p:nvGrpSpPr>
            <p:grpSpPr>
              <a:xfrm>
                <a:off x="1150372" y="1111669"/>
                <a:ext cx="9288171" cy="1466661"/>
                <a:chOff x="1279912" y="1211261"/>
                <a:chExt cx="9288171" cy="1466661"/>
              </a:xfrm>
            </p:grpSpPr>
            <p:pic>
              <p:nvPicPr>
                <p:cNvPr id="21" name="Picture 20">
                  <a:extLst>
                    <a:ext uri="{FF2B5EF4-FFF2-40B4-BE49-F238E27FC236}">
                      <a16:creationId xmlns:a16="http://schemas.microsoft.com/office/drawing/2014/main" id="{A513B20E-1513-6FB9-7A1E-A36697D34CBA}"/>
                    </a:ext>
                  </a:extLst>
                </p:cNvPr>
                <p:cNvPicPr>
                  <a:picLocks noChangeAspect="1"/>
                </p:cNvPicPr>
                <p:nvPr/>
              </p:nvPicPr>
              <p:blipFill>
                <a:blip r:embed="rId2">
                  <a:extLst>
                    <a:ext uri="{28A0092B-C50C-407E-A947-70E740481C1C}">
                      <a14:useLocalDpi xmlns:a14="http://schemas.microsoft.com/office/drawing/2010/main" val="0"/>
                    </a:ext>
                  </a:extLst>
                </a:blip>
                <a:srcRect t="4650" b="41706"/>
                <a:stretch/>
              </p:blipFill>
              <p:spPr>
                <a:xfrm>
                  <a:off x="1279912" y="1211261"/>
                  <a:ext cx="9288171" cy="1466661"/>
                </a:xfrm>
                <a:prstGeom prst="rect">
                  <a:avLst/>
                </a:prstGeom>
              </p:spPr>
            </p:pic>
            <p:sp>
              <p:nvSpPr>
                <p:cNvPr id="22" name="TextBox 21">
                  <a:extLst>
                    <a:ext uri="{FF2B5EF4-FFF2-40B4-BE49-F238E27FC236}">
                      <a16:creationId xmlns:a16="http://schemas.microsoft.com/office/drawing/2014/main" id="{C49B0B17-C21A-853C-2F50-E8B5A02AF5E9}"/>
                    </a:ext>
                  </a:extLst>
                </p:cNvPr>
                <p:cNvSpPr txBox="1"/>
                <p:nvPr/>
              </p:nvSpPr>
              <p:spPr>
                <a:xfrm>
                  <a:off x="1356360" y="2362200"/>
                  <a:ext cx="4215130" cy="253916"/>
                </a:xfrm>
                <a:prstGeom prst="rect">
                  <a:avLst/>
                </a:prstGeom>
                <a:noFill/>
              </p:spPr>
              <p:txBody>
                <a:bodyPr wrap="square" rtlCol="0">
                  <a:spAutoFit/>
                </a:bodyPr>
                <a:lstStyle/>
                <a:p>
                  <a:r>
                    <a:rPr lang="en-US" sz="1050" dirty="0">
                      <a:latin typeface="Calibri" panose="020F0502020204030204" pitchFamily="34" charset="0"/>
                      <a:ea typeface="Calibri" panose="020F0502020204030204" pitchFamily="34" charset="0"/>
                      <a:cs typeface="Calibri" panose="020F0502020204030204" pitchFamily="34" charset="0"/>
                    </a:rPr>
                    <a:t>0 0 0  0 0 1 1 1  1 1 1        1 1  0 0 0 0 0  0 0 0                                        1 1 1 1</a:t>
                  </a:r>
                </a:p>
              </p:txBody>
            </p:sp>
          </p:grpSp>
          <p:sp>
            <p:nvSpPr>
              <p:cNvPr id="20" name="Rectangle 19">
                <a:extLst>
                  <a:ext uri="{FF2B5EF4-FFF2-40B4-BE49-F238E27FC236}">
                    <a16:creationId xmlns:a16="http://schemas.microsoft.com/office/drawing/2014/main" id="{DEDF86D0-5A18-67ED-00F1-E5992F8166A5}"/>
                  </a:ext>
                </a:extLst>
              </p:cNvPr>
              <p:cNvSpPr/>
              <p:nvPr/>
            </p:nvSpPr>
            <p:spPr>
              <a:xfrm>
                <a:off x="4560093" y="2290763"/>
                <a:ext cx="76201" cy="19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23" name="Table 22">
            <a:extLst>
              <a:ext uri="{FF2B5EF4-FFF2-40B4-BE49-F238E27FC236}">
                <a16:creationId xmlns:a16="http://schemas.microsoft.com/office/drawing/2014/main" id="{F588590A-582F-FEDD-1513-F7B11D463205}"/>
              </a:ext>
            </a:extLst>
          </p:cNvPr>
          <p:cNvGraphicFramePr>
            <a:graphicFrameLocks noGrp="1"/>
          </p:cNvGraphicFramePr>
          <p:nvPr>
            <p:extLst>
              <p:ext uri="{D42A27DB-BD31-4B8C-83A1-F6EECF244321}">
                <p14:modId xmlns:p14="http://schemas.microsoft.com/office/powerpoint/2010/main" val="8731265"/>
              </p:ext>
            </p:extLst>
          </p:nvPr>
        </p:nvGraphicFramePr>
        <p:xfrm>
          <a:off x="2673894" y="2952394"/>
          <a:ext cx="5536112" cy="366229"/>
        </p:xfrm>
        <a:graphic>
          <a:graphicData uri="http://schemas.openxmlformats.org/drawingml/2006/table">
            <a:tbl>
              <a:tblPr firstRow="1" bandRow="1">
                <a:tableStyleId>{5C22544A-7EE6-4342-B048-85BDC9FD1C3A}</a:tableStyleId>
              </a:tblPr>
              <a:tblGrid>
                <a:gridCol w="692014">
                  <a:extLst>
                    <a:ext uri="{9D8B030D-6E8A-4147-A177-3AD203B41FA5}">
                      <a16:colId xmlns:a16="http://schemas.microsoft.com/office/drawing/2014/main" val="22502731"/>
                    </a:ext>
                  </a:extLst>
                </a:gridCol>
                <a:gridCol w="692014">
                  <a:extLst>
                    <a:ext uri="{9D8B030D-6E8A-4147-A177-3AD203B41FA5}">
                      <a16:colId xmlns:a16="http://schemas.microsoft.com/office/drawing/2014/main" val="602413052"/>
                    </a:ext>
                  </a:extLst>
                </a:gridCol>
                <a:gridCol w="692014">
                  <a:extLst>
                    <a:ext uri="{9D8B030D-6E8A-4147-A177-3AD203B41FA5}">
                      <a16:colId xmlns:a16="http://schemas.microsoft.com/office/drawing/2014/main" val="3390665505"/>
                    </a:ext>
                  </a:extLst>
                </a:gridCol>
                <a:gridCol w="692014">
                  <a:extLst>
                    <a:ext uri="{9D8B030D-6E8A-4147-A177-3AD203B41FA5}">
                      <a16:colId xmlns:a16="http://schemas.microsoft.com/office/drawing/2014/main" val="2294772319"/>
                    </a:ext>
                  </a:extLst>
                </a:gridCol>
                <a:gridCol w="692014">
                  <a:extLst>
                    <a:ext uri="{9D8B030D-6E8A-4147-A177-3AD203B41FA5}">
                      <a16:colId xmlns:a16="http://schemas.microsoft.com/office/drawing/2014/main" val="1138726997"/>
                    </a:ext>
                  </a:extLst>
                </a:gridCol>
                <a:gridCol w="692014">
                  <a:extLst>
                    <a:ext uri="{9D8B030D-6E8A-4147-A177-3AD203B41FA5}">
                      <a16:colId xmlns:a16="http://schemas.microsoft.com/office/drawing/2014/main" val="1548290392"/>
                    </a:ext>
                  </a:extLst>
                </a:gridCol>
                <a:gridCol w="692014">
                  <a:extLst>
                    <a:ext uri="{9D8B030D-6E8A-4147-A177-3AD203B41FA5}">
                      <a16:colId xmlns:a16="http://schemas.microsoft.com/office/drawing/2014/main" val="3656429049"/>
                    </a:ext>
                  </a:extLst>
                </a:gridCol>
                <a:gridCol w="692014">
                  <a:extLst>
                    <a:ext uri="{9D8B030D-6E8A-4147-A177-3AD203B41FA5}">
                      <a16:colId xmlns:a16="http://schemas.microsoft.com/office/drawing/2014/main" val="785879302"/>
                    </a:ext>
                  </a:extLst>
                </a:gridCol>
              </a:tblGrid>
              <a:tr h="366229">
                <a:tc>
                  <a:txBody>
                    <a:bodyPr/>
                    <a:lstStyle/>
                    <a:p>
                      <a:r>
                        <a:rPr lang="en-US" sz="1600" dirty="0"/>
                        <a:t>0x01</a:t>
                      </a:r>
                    </a:p>
                  </a:txBody>
                  <a:tcPr/>
                </a:tc>
                <a:tc>
                  <a:txBody>
                    <a:bodyPr/>
                    <a:lstStyle/>
                    <a:p>
                      <a:r>
                        <a:rPr lang="en-US" sz="1000" dirty="0"/>
                        <a:t>PGN[2]</a:t>
                      </a:r>
                    </a:p>
                  </a:txBody>
                  <a:tcPr/>
                </a:tc>
                <a:tc>
                  <a:txBody>
                    <a:bodyPr/>
                    <a:lstStyle/>
                    <a:p>
                      <a:r>
                        <a:rPr lang="en-US" sz="1000" dirty="0"/>
                        <a:t>PGN[1]</a:t>
                      </a:r>
                    </a:p>
                  </a:txBody>
                  <a:tcPr/>
                </a:tc>
                <a:tc>
                  <a:txBody>
                    <a:bodyPr/>
                    <a:lstStyle/>
                    <a:p>
                      <a:r>
                        <a:rPr lang="en-US" sz="1000" dirty="0"/>
                        <a:t>PGN[0]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08460323"/>
                  </a:ext>
                </a:extLst>
              </a:tr>
            </a:tbl>
          </a:graphicData>
        </a:graphic>
      </p:graphicFrame>
      <p:graphicFrame>
        <p:nvGraphicFramePr>
          <p:cNvPr id="24" name="Table 23">
            <a:extLst>
              <a:ext uri="{FF2B5EF4-FFF2-40B4-BE49-F238E27FC236}">
                <a16:creationId xmlns:a16="http://schemas.microsoft.com/office/drawing/2014/main" id="{0F0915C2-FA87-A157-9EF7-82360BF33364}"/>
              </a:ext>
            </a:extLst>
          </p:cNvPr>
          <p:cNvGraphicFramePr>
            <a:graphicFrameLocks noGrp="1"/>
          </p:cNvGraphicFramePr>
          <p:nvPr>
            <p:extLst>
              <p:ext uri="{D42A27DB-BD31-4B8C-83A1-F6EECF244321}">
                <p14:modId xmlns:p14="http://schemas.microsoft.com/office/powerpoint/2010/main" val="2679745254"/>
              </p:ext>
            </p:extLst>
          </p:nvPr>
        </p:nvGraphicFramePr>
        <p:xfrm>
          <a:off x="2673894" y="6058865"/>
          <a:ext cx="5536112" cy="366229"/>
        </p:xfrm>
        <a:graphic>
          <a:graphicData uri="http://schemas.openxmlformats.org/drawingml/2006/table">
            <a:tbl>
              <a:tblPr firstRow="1" bandRow="1">
                <a:tableStyleId>{5C22544A-7EE6-4342-B048-85BDC9FD1C3A}</a:tableStyleId>
              </a:tblPr>
              <a:tblGrid>
                <a:gridCol w="692014">
                  <a:extLst>
                    <a:ext uri="{9D8B030D-6E8A-4147-A177-3AD203B41FA5}">
                      <a16:colId xmlns:a16="http://schemas.microsoft.com/office/drawing/2014/main" val="22502731"/>
                    </a:ext>
                  </a:extLst>
                </a:gridCol>
                <a:gridCol w="692014">
                  <a:extLst>
                    <a:ext uri="{9D8B030D-6E8A-4147-A177-3AD203B41FA5}">
                      <a16:colId xmlns:a16="http://schemas.microsoft.com/office/drawing/2014/main" val="602413052"/>
                    </a:ext>
                  </a:extLst>
                </a:gridCol>
                <a:gridCol w="692014">
                  <a:extLst>
                    <a:ext uri="{9D8B030D-6E8A-4147-A177-3AD203B41FA5}">
                      <a16:colId xmlns:a16="http://schemas.microsoft.com/office/drawing/2014/main" val="3390665505"/>
                    </a:ext>
                  </a:extLst>
                </a:gridCol>
                <a:gridCol w="692014">
                  <a:extLst>
                    <a:ext uri="{9D8B030D-6E8A-4147-A177-3AD203B41FA5}">
                      <a16:colId xmlns:a16="http://schemas.microsoft.com/office/drawing/2014/main" val="2294772319"/>
                    </a:ext>
                  </a:extLst>
                </a:gridCol>
                <a:gridCol w="692014">
                  <a:extLst>
                    <a:ext uri="{9D8B030D-6E8A-4147-A177-3AD203B41FA5}">
                      <a16:colId xmlns:a16="http://schemas.microsoft.com/office/drawing/2014/main" val="1138726997"/>
                    </a:ext>
                  </a:extLst>
                </a:gridCol>
                <a:gridCol w="692014">
                  <a:extLst>
                    <a:ext uri="{9D8B030D-6E8A-4147-A177-3AD203B41FA5}">
                      <a16:colId xmlns:a16="http://schemas.microsoft.com/office/drawing/2014/main" val="1548290392"/>
                    </a:ext>
                  </a:extLst>
                </a:gridCol>
                <a:gridCol w="692014">
                  <a:extLst>
                    <a:ext uri="{9D8B030D-6E8A-4147-A177-3AD203B41FA5}">
                      <a16:colId xmlns:a16="http://schemas.microsoft.com/office/drawing/2014/main" val="3656429049"/>
                    </a:ext>
                  </a:extLst>
                </a:gridCol>
                <a:gridCol w="692014">
                  <a:extLst>
                    <a:ext uri="{9D8B030D-6E8A-4147-A177-3AD203B41FA5}">
                      <a16:colId xmlns:a16="http://schemas.microsoft.com/office/drawing/2014/main" val="785879302"/>
                    </a:ext>
                  </a:extLst>
                </a:gridCol>
              </a:tblGrid>
              <a:tr h="366229">
                <a:tc>
                  <a:txBody>
                    <a:bodyPr/>
                    <a:lstStyle/>
                    <a:p>
                      <a:r>
                        <a:rPr lang="en-US" sz="1600" dirty="0"/>
                        <a:t>0x02</a:t>
                      </a:r>
                    </a:p>
                  </a:txBody>
                  <a:tcPr/>
                </a:tc>
                <a:tc>
                  <a:txBody>
                    <a:bodyPr/>
                    <a:lstStyle/>
                    <a:p>
                      <a:r>
                        <a:rPr lang="en-US" sz="1000" dirty="0"/>
                        <a:t>Block[3]</a:t>
                      </a:r>
                    </a:p>
                  </a:txBody>
                  <a:tcPr/>
                </a:tc>
                <a:tc>
                  <a:txBody>
                    <a:bodyPr/>
                    <a:lstStyle/>
                    <a:p>
                      <a:r>
                        <a:rPr lang="en-US" sz="1000" dirty="0"/>
                        <a:t>Block[2]</a:t>
                      </a:r>
                    </a:p>
                  </a:txBody>
                  <a:tcPr/>
                </a:tc>
                <a:tc>
                  <a:txBody>
                    <a:bodyPr/>
                    <a:lstStyle/>
                    <a:p>
                      <a:r>
                        <a:rPr lang="en-US" sz="1000" dirty="0"/>
                        <a:t>Block[1]</a:t>
                      </a:r>
                    </a:p>
                  </a:txBody>
                  <a:tcPr/>
                </a:tc>
                <a:tc>
                  <a:txBody>
                    <a:bodyPr/>
                    <a:lstStyle/>
                    <a:p>
                      <a:r>
                        <a:rPr lang="en-US" sz="1000" dirty="0"/>
                        <a:t>Block[0]</a:t>
                      </a:r>
                    </a:p>
                  </a:txBody>
                  <a:tcPr/>
                </a:tc>
                <a:tc>
                  <a:txBody>
                    <a:bodyPr/>
                    <a:lstStyle/>
                    <a:p>
                      <a:r>
                        <a:rPr lang="en-US" sz="1000" dirty="0"/>
                        <a:t>PGN[2]</a:t>
                      </a:r>
                    </a:p>
                  </a:txBody>
                  <a:tcPr/>
                </a:tc>
                <a:tc>
                  <a:txBody>
                    <a:bodyPr/>
                    <a:lstStyle/>
                    <a:p>
                      <a:r>
                        <a:rPr lang="en-US" sz="1000" dirty="0"/>
                        <a:t>PGN[1]</a:t>
                      </a:r>
                    </a:p>
                  </a:txBody>
                  <a:tcPr/>
                </a:tc>
                <a:tc>
                  <a:txBody>
                    <a:bodyPr/>
                    <a:lstStyle/>
                    <a:p>
                      <a:r>
                        <a:rPr lang="en-US" sz="1000" dirty="0"/>
                        <a:t>PGN[0]</a:t>
                      </a:r>
                    </a:p>
                  </a:txBody>
                  <a:tcPr/>
                </a:tc>
                <a:extLst>
                  <a:ext uri="{0D108BD9-81ED-4DB2-BD59-A6C34878D82A}">
                    <a16:rowId xmlns:a16="http://schemas.microsoft.com/office/drawing/2014/main" val="2908460323"/>
                  </a:ext>
                </a:extLst>
              </a:tr>
            </a:tbl>
          </a:graphicData>
        </a:graphic>
      </p:graphicFrame>
      <p:sp>
        <p:nvSpPr>
          <p:cNvPr id="25" name="TextBox 24">
            <a:extLst>
              <a:ext uri="{FF2B5EF4-FFF2-40B4-BE49-F238E27FC236}">
                <a16:creationId xmlns:a16="http://schemas.microsoft.com/office/drawing/2014/main" id="{36611048-13C0-08DB-039E-96E2718967A5}"/>
              </a:ext>
            </a:extLst>
          </p:cNvPr>
          <p:cNvSpPr txBox="1"/>
          <p:nvPr/>
        </p:nvSpPr>
        <p:spPr>
          <a:xfrm>
            <a:off x="2673894" y="3284069"/>
            <a:ext cx="5536112" cy="369332"/>
          </a:xfrm>
          <a:prstGeom prst="rect">
            <a:avLst/>
          </a:prstGeom>
          <a:noFill/>
        </p:spPr>
        <p:txBody>
          <a:bodyPr wrap="square" rtlCol="0">
            <a:spAutoFit/>
          </a:bodyPr>
          <a:lstStyle/>
          <a:p>
            <a:r>
              <a:rPr lang="en-US" dirty="0"/>
              <a:t>  b0        b1       b2       b3       b4        b5       b6       b7</a:t>
            </a:r>
          </a:p>
        </p:txBody>
      </p:sp>
      <p:sp>
        <p:nvSpPr>
          <p:cNvPr id="27" name="TextBox 26">
            <a:extLst>
              <a:ext uri="{FF2B5EF4-FFF2-40B4-BE49-F238E27FC236}">
                <a16:creationId xmlns:a16="http://schemas.microsoft.com/office/drawing/2014/main" id="{08068993-E1DD-930A-EDB3-B03D5DE2A330}"/>
              </a:ext>
            </a:extLst>
          </p:cNvPr>
          <p:cNvSpPr txBox="1"/>
          <p:nvPr/>
        </p:nvSpPr>
        <p:spPr>
          <a:xfrm>
            <a:off x="2673894" y="6412193"/>
            <a:ext cx="5536112" cy="369332"/>
          </a:xfrm>
          <a:prstGeom prst="rect">
            <a:avLst/>
          </a:prstGeom>
          <a:noFill/>
        </p:spPr>
        <p:txBody>
          <a:bodyPr wrap="square" rtlCol="0">
            <a:spAutoFit/>
          </a:bodyPr>
          <a:lstStyle/>
          <a:p>
            <a:r>
              <a:rPr lang="en-US" dirty="0"/>
              <a:t>  b0        b1       b2       b3       b4        b5       b6       b7</a:t>
            </a:r>
          </a:p>
        </p:txBody>
      </p:sp>
      <p:sp>
        <p:nvSpPr>
          <p:cNvPr id="28" name="TextBox 27">
            <a:extLst>
              <a:ext uri="{FF2B5EF4-FFF2-40B4-BE49-F238E27FC236}">
                <a16:creationId xmlns:a16="http://schemas.microsoft.com/office/drawing/2014/main" id="{466C778E-3758-9EC5-E03B-8AB8D2A1CC8C}"/>
              </a:ext>
            </a:extLst>
          </p:cNvPr>
          <p:cNvSpPr txBox="1"/>
          <p:nvPr/>
        </p:nvSpPr>
        <p:spPr>
          <a:xfrm>
            <a:off x="8420682" y="2938341"/>
            <a:ext cx="3665501" cy="307777"/>
          </a:xfrm>
          <a:prstGeom prst="rect">
            <a:avLst/>
          </a:prstGeom>
          <a:noFill/>
        </p:spPr>
        <p:txBody>
          <a:bodyPr wrap="square" rtlCol="0">
            <a:spAutoFit/>
          </a:bodyPr>
          <a:lstStyle/>
          <a:p>
            <a:r>
              <a:rPr lang="en-US" sz="1400" dirty="0"/>
              <a:t>PGN[3] : 0 | PGN[2] : 0xFF | PGN[0] : 0x01</a:t>
            </a:r>
          </a:p>
        </p:txBody>
      </p:sp>
      <p:sp>
        <p:nvSpPr>
          <p:cNvPr id="29" name="TextBox 28">
            <a:extLst>
              <a:ext uri="{FF2B5EF4-FFF2-40B4-BE49-F238E27FC236}">
                <a16:creationId xmlns:a16="http://schemas.microsoft.com/office/drawing/2014/main" id="{1EB1C439-6011-C8CA-3FBB-4327F0100A8C}"/>
              </a:ext>
            </a:extLst>
          </p:cNvPr>
          <p:cNvSpPr txBox="1"/>
          <p:nvPr/>
        </p:nvSpPr>
        <p:spPr>
          <a:xfrm>
            <a:off x="1623692" y="2973654"/>
            <a:ext cx="1050202" cy="307777"/>
          </a:xfrm>
          <a:prstGeom prst="rect">
            <a:avLst/>
          </a:prstGeom>
          <a:noFill/>
        </p:spPr>
        <p:txBody>
          <a:bodyPr wrap="square" rtlCol="0">
            <a:spAutoFit/>
          </a:bodyPr>
          <a:lstStyle/>
          <a:p>
            <a:r>
              <a:rPr lang="en-US" sz="1400" dirty="0"/>
              <a:t>Data field</a:t>
            </a:r>
          </a:p>
        </p:txBody>
      </p:sp>
      <p:sp>
        <p:nvSpPr>
          <p:cNvPr id="30" name="TextBox 29">
            <a:extLst>
              <a:ext uri="{FF2B5EF4-FFF2-40B4-BE49-F238E27FC236}">
                <a16:creationId xmlns:a16="http://schemas.microsoft.com/office/drawing/2014/main" id="{E04162E3-D9D5-97A6-F9AE-F9387AF19C9F}"/>
              </a:ext>
            </a:extLst>
          </p:cNvPr>
          <p:cNvSpPr txBox="1"/>
          <p:nvPr/>
        </p:nvSpPr>
        <p:spPr>
          <a:xfrm>
            <a:off x="1623692" y="6100648"/>
            <a:ext cx="1050202" cy="307777"/>
          </a:xfrm>
          <a:prstGeom prst="rect">
            <a:avLst/>
          </a:prstGeom>
          <a:noFill/>
        </p:spPr>
        <p:txBody>
          <a:bodyPr wrap="square" rtlCol="0">
            <a:spAutoFit/>
          </a:bodyPr>
          <a:lstStyle/>
          <a:p>
            <a:r>
              <a:rPr lang="en-US" sz="1400" dirty="0"/>
              <a:t>Data field</a:t>
            </a:r>
          </a:p>
        </p:txBody>
      </p:sp>
      <p:sp>
        <p:nvSpPr>
          <p:cNvPr id="31" name="TextBox 30">
            <a:extLst>
              <a:ext uri="{FF2B5EF4-FFF2-40B4-BE49-F238E27FC236}">
                <a16:creationId xmlns:a16="http://schemas.microsoft.com/office/drawing/2014/main" id="{4090E71F-E423-ECEE-0E7D-F47AD3D830DA}"/>
              </a:ext>
            </a:extLst>
          </p:cNvPr>
          <p:cNvSpPr txBox="1"/>
          <p:nvPr/>
        </p:nvSpPr>
        <p:spPr>
          <a:xfrm>
            <a:off x="8455409" y="6058865"/>
            <a:ext cx="3665501" cy="307777"/>
          </a:xfrm>
          <a:prstGeom prst="rect">
            <a:avLst/>
          </a:prstGeom>
          <a:noFill/>
        </p:spPr>
        <p:txBody>
          <a:bodyPr wrap="square" rtlCol="0">
            <a:spAutoFit/>
          </a:bodyPr>
          <a:lstStyle/>
          <a:p>
            <a:r>
              <a:rPr lang="en-US" sz="1400" dirty="0"/>
              <a:t>PGN[3] : 0 | PGN[2] : 0xFF | PGN[0] : 0x01</a:t>
            </a:r>
          </a:p>
        </p:txBody>
      </p:sp>
    </p:spTree>
    <p:extLst>
      <p:ext uri="{BB962C8B-B14F-4D97-AF65-F5344CB8AC3E}">
        <p14:creationId xmlns:p14="http://schemas.microsoft.com/office/powerpoint/2010/main" val="3007922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7DF62-05F0-9918-CAE2-841E78B9FCE8}"/>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759695C4-120A-D6AE-53BD-5D25459EBACA}"/>
              </a:ext>
            </a:extLst>
          </p:cNvPr>
          <p:cNvGrpSpPr/>
          <p:nvPr/>
        </p:nvGrpSpPr>
        <p:grpSpPr>
          <a:xfrm>
            <a:off x="-9525" y="-18979"/>
            <a:ext cx="12201525" cy="6877852"/>
            <a:chOff x="-9525" y="-19852"/>
            <a:chExt cx="12201525" cy="6877852"/>
          </a:xfrm>
        </p:grpSpPr>
        <p:pic>
          <p:nvPicPr>
            <p:cNvPr id="23" name="Picture 22">
              <a:extLst>
                <a:ext uri="{FF2B5EF4-FFF2-40B4-BE49-F238E27FC236}">
                  <a16:creationId xmlns:a16="http://schemas.microsoft.com/office/drawing/2014/main" id="{26F86130-3957-1A6A-EE2A-6E82AEDD5614}"/>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6501"/>
                      </a14:imgEffect>
                      <a14:imgEffect>
                        <a14:saturation sat="400000"/>
                      </a14:imgEffect>
                      <a14:imgEffect>
                        <a14:brightnessContrast bright="-31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0AC8CE38-930E-37A1-86B4-8083CCAF62D0}"/>
                </a:ext>
              </a:extLst>
            </p:cNvPr>
            <p:cNvPicPr>
              <a:picLocks noChangeAspect="1"/>
            </p:cNvPicPr>
            <p:nvPr/>
          </p:nvPicPr>
          <p:blipFill>
            <a:blip r:embed="rId6">
              <a:alphaModFix amt="17000"/>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b="3195"/>
            <a:stretch/>
          </p:blipFill>
          <p:spPr>
            <a:xfrm>
              <a:off x="-9525" y="-19852"/>
              <a:ext cx="7991475" cy="6858000"/>
            </a:xfrm>
            <a:prstGeom prst="rect">
              <a:avLst/>
            </a:prstGeom>
            <a:effectLst>
              <a:softEdge rad="635000"/>
            </a:effectLst>
          </p:spPr>
        </p:pic>
        <p:sp>
          <p:nvSpPr>
            <p:cNvPr id="27" name="Rectangle 26">
              <a:extLst>
                <a:ext uri="{FF2B5EF4-FFF2-40B4-BE49-F238E27FC236}">
                  <a16:creationId xmlns:a16="http://schemas.microsoft.com/office/drawing/2014/main" id="{8263E74F-E965-F8C5-4F95-9A24BCE0F971}"/>
                </a:ext>
              </a:extLst>
            </p:cNvPr>
            <p:cNvSpPr/>
            <p:nvPr/>
          </p:nvSpPr>
          <p:spPr>
            <a:xfrm>
              <a:off x="1896381" y="692600"/>
              <a:ext cx="1504950" cy="4781543"/>
            </a:xfrm>
            <a:prstGeom prst="rect">
              <a:avLst/>
            </a:prstGeom>
            <a:noFill/>
            <a:ln w="381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D33C81-F4F7-CBCC-438E-896EC5E501BB}"/>
                </a:ext>
              </a:extLst>
            </p:cNvPr>
            <p:cNvSpPr/>
            <p:nvPr/>
          </p:nvSpPr>
          <p:spPr>
            <a:xfrm>
              <a:off x="6589599" y="710891"/>
              <a:ext cx="1504950" cy="4781539"/>
            </a:xfrm>
            <a:prstGeom prst="rect">
              <a:avLst/>
            </a:prstGeom>
            <a:noFill/>
            <a:ln w="38100">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607C7BEC-331B-5CB0-3911-DBDE6CB29DF5}"/>
                </a:ext>
              </a:extLst>
            </p:cNvPr>
            <p:cNvSpPr txBox="1"/>
            <p:nvPr/>
          </p:nvSpPr>
          <p:spPr>
            <a:xfrm>
              <a:off x="2032109" y="2365036"/>
              <a:ext cx="1381126" cy="523220"/>
            </a:xfrm>
            <a:prstGeom prst="rect">
              <a:avLst/>
            </a:prstGeom>
            <a:noFill/>
          </p:spPr>
          <p:txBody>
            <a:bodyPr wrap="square" rtlCol="0">
              <a:spAutoFit/>
            </a:bodyPr>
            <a:lstStyle/>
            <a:p>
              <a:r>
                <a:rPr lang="en-US" sz="1400" dirty="0">
                  <a:solidFill>
                    <a:schemeClr val="tx2">
                      <a:lumMod val="25000"/>
                      <a:lumOff val="75000"/>
                    </a:schemeClr>
                  </a:solidFill>
                </a:rPr>
                <a:t>Programmer MCU</a:t>
              </a:r>
            </a:p>
          </p:txBody>
        </p:sp>
        <p:sp>
          <p:nvSpPr>
            <p:cNvPr id="30" name="TextBox 29">
              <a:extLst>
                <a:ext uri="{FF2B5EF4-FFF2-40B4-BE49-F238E27FC236}">
                  <a16:creationId xmlns:a16="http://schemas.microsoft.com/office/drawing/2014/main" id="{1510B83F-C233-9077-91FE-D4ADF2424DE8}"/>
                </a:ext>
              </a:extLst>
            </p:cNvPr>
            <p:cNvSpPr txBox="1"/>
            <p:nvPr/>
          </p:nvSpPr>
          <p:spPr>
            <a:xfrm>
              <a:off x="6697614" y="2365036"/>
              <a:ext cx="1381126" cy="307777"/>
            </a:xfrm>
            <a:prstGeom prst="rect">
              <a:avLst/>
            </a:prstGeom>
            <a:noFill/>
          </p:spPr>
          <p:txBody>
            <a:bodyPr wrap="square" rtlCol="0">
              <a:spAutoFit/>
            </a:bodyPr>
            <a:lstStyle/>
            <a:p>
              <a:r>
                <a:rPr lang="en-US" sz="1400" dirty="0">
                  <a:solidFill>
                    <a:schemeClr val="tx2">
                      <a:lumMod val="25000"/>
                      <a:lumOff val="75000"/>
                    </a:schemeClr>
                  </a:solidFill>
                </a:rPr>
                <a:t>Receiver MCU</a:t>
              </a:r>
            </a:p>
          </p:txBody>
        </p:sp>
        <p:cxnSp>
          <p:nvCxnSpPr>
            <p:cNvPr id="32" name="Straight Arrow Connector 31">
              <a:extLst>
                <a:ext uri="{FF2B5EF4-FFF2-40B4-BE49-F238E27FC236}">
                  <a16:creationId xmlns:a16="http://schemas.microsoft.com/office/drawing/2014/main" id="{AAB5AB61-266C-1EF8-2478-1984CAB5561B}"/>
                </a:ext>
              </a:extLst>
            </p:cNvPr>
            <p:cNvCxnSpPr>
              <a:cxnSpLocks/>
            </p:cNvCxnSpPr>
            <p:nvPr/>
          </p:nvCxnSpPr>
          <p:spPr>
            <a:xfrm>
              <a:off x="11345428" y="216167"/>
              <a:ext cx="9523" cy="4863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BCEB552-3FC5-004B-C770-4E6AF2B667CD}"/>
                </a:ext>
              </a:extLst>
            </p:cNvPr>
            <p:cNvSpPr txBox="1"/>
            <p:nvPr/>
          </p:nvSpPr>
          <p:spPr>
            <a:xfrm>
              <a:off x="11344275" y="2773993"/>
              <a:ext cx="819148" cy="369332"/>
            </a:xfrm>
            <a:prstGeom prst="rect">
              <a:avLst/>
            </a:prstGeom>
            <a:noFill/>
          </p:spPr>
          <p:txBody>
            <a:bodyPr wrap="square" rtlCol="0">
              <a:spAutoFit/>
            </a:bodyPr>
            <a:lstStyle/>
            <a:p>
              <a:r>
                <a:rPr lang="en-US" dirty="0">
                  <a:solidFill>
                    <a:schemeClr val="tx2">
                      <a:lumMod val="25000"/>
                      <a:lumOff val="75000"/>
                    </a:schemeClr>
                  </a:solidFill>
                </a:rPr>
                <a:t>Time</a:t>
              </a:r>
            </a:p>
          </p:txBody>
        </p:sp>
      </p:grpSp>
      <p:grpSp>
        <p:nvGrpSpPr>
          <p:cNvPr id="158" name="Group 157">
            <a:extLst>
              <a:ext uri="{FF2B5EF4-FFF2-40B4-BE49-F238E27FC236}">
                <a16:creationId xmlns:a16="http://schemas.microsoft.com/office/drawing/2014/main" id="{6959BF8F-437F-A825-09FC-64D670E7C1C5}"/>
              </a:ext>
            </a:extLst>
          </p:cNvPr>
          <p:cNvGrpSpPr/>
          <p:nvPr/>
        </p:nvGrpSpPr>
        <p:grpSpPr>
          <a:xfrm>
            <a:off x="3477536" y="394024"/>
            <a:ext cx="3109905" cy="5417180"/>
            <a:chOff x="2166944" y="457200"/>
            <a:chExt cx="3109905" cy="5417180"/>
          </a:xfrm>
        </p:grpSpPr>
        <p:sp>
          <p:nvSpPr>
            <p:cNvPr id="40" name="TextBox 39">
              <a:extLst>
                <a:ext uri="{FF2B5EF4-FFF2-40B4-BE49-F238E27FC236}">
                  <a16:creationId xmlns:a16="http://schemas.microsoft.com/office/drawing/2014/main" id="{4C5F224D-3145-6AE0-CD5E-F40F12B3DFDD}"/>
                </a:ext>
              </a:extLst>
            </p:cNvPr>
            <p:cNvSpPr txBox="1"/>
            <p:nvPr/>
          </p:nvSpPr>
          <p:spPr>
            <a:xfrm>
              <a:off x="2419350" y="457200"/>
              <a:ext cx="2857499" cy="369332"/>
            </a:xfrm>
            <a:prstGeom prst="rect">
              <a:avLst/>
            </a:prstGeom>
            <a:noFill/>
          </p:spPr>
          <p:txBody>
            <a:bodyPr wrap="square" rtlCol="0">
              <a:spAutoFit/>
            </a:bodyPr>
            <a:lstStyle/>
            <a:p>
              <a:r>
                <a:rPr lang="en-US" dirty="0">
                  <a:solidFill>
                    <a:srgbClr val="FFFF00"/>
                  </a:solidFill>
                </a:rPr>
                <a:t>Communication begin</a:t>
              </a:r>
            </a:p>
          </p:txBody>
        </p:sp>
        <p:sp>
          <p:nvSpPr>
            <p:cNvPr id="68" name="TextBox 67">
              <a:extLst>
                <a:ext uri="{FF2B5EF4-FFF2-40B4-BE49-F238E27FC236}">
                  <a16:creationId xmlns:a16="http://schemas.microsoft.com/office/drawing/2014/main" id="{AA7A0D46-EF42-E3C2-99AF-E63D4322853F}"/>
                </a:ext>
              </a:extLst>
            </p:cNvPr>
            <p:cNvSpPr txBox="1"/>
            <p:nvPr/>
          </p:nvSpPr>
          <p:spPr>
            <a:xfrm>
              <a:off x="2338383" y="5505048"/>
              <a:ext cx="2857499" cy="369332"/>
            </a:xfrm>
            <a:prstGeom prst="rect">
              <a:avLst/>
            </a:prstGeom>
            <a:noFill/>
          </p:spPr>
          <p:txBody>
            <a:bodyPr wrap="square" rtlCol="0">
              <a:spAutoFit/>
            </a:bodyPr>
            <a:lstStyle/>
            <a:p>
              <a:r>
                <a:rPr lang="en-US" dirty="0">
                  <a:solidFill>
                    <a:srgbClr val="FFFF00"/>
                  </a:solidFill>
                </a:rPr>
                <a:t>Communication end</a:t>
              </a:r>
            </a:p>
          </p:txBody>
        </p:sp>
        <p:grpSp>
          <p:nvGrpSpPr>
            <p:cNvPr id="156" name="Group 155">
              <a:extLst>
                <a:ext uri="{FF2B5EF4-FFF2-40B4-BE49-F238E27FC236}">
                  <a16:creationId xmlns:a16="http://schemas.microsoft.com/office/drawing/2014/main" id="{A8AE6F94-D3F9-AB17-75C1-2971931991C5}"/>
                </a:ext>
              </a:extLst>
            </p:cNvPr>
            <p:cNvGrpSpPr/>
            <p:nvPr/>
          </p:nvGrpSpPr>
          <p:grpSpPr>
            <a:xfrm>
              <a:off x="2166944" y="857250"/>
              <a:ext cx="3047988" cy="4648200"/>
              <a:chOff x="2166944" y="857250"/>
              <a:chExt cx="3047988" cy="4648200"/>
            </a:xfrm>
          </p:grpSpPr>
          <p:cxnSp>
            <p:nvCxnSpPr>
              <p:cNvPr id="36" name="Straight Connector 35">
                <a:extLst>
                  <a:ext uri="{FF2B5EF4-FFF2-40B4-BE49-F238E27FC236}">
                    <a16:creationId xmlns:a16="http://schemas.microsoft.com/office/drawing/2014/main" id="{6DA1C6BF-7F7B-F8F3-B7DB-698FD46D2A1E}"/>
                  </a:ext>
                </a:extLst>
              </p:cNvPr>
              <p:cNvCxnSpPr>
                <a:cxnSpLocks/>
              </p:cNvCxnSpPr>
              <p:nvPr/>
            </p:nvCxnSpPr>
            <p:spPr>
              <a:xfrm>
                <a:off x="2247900" y="8572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91159A9-280F-8F83-707F-CE1187ED4D22}"/>
                  </a:ext>
                </a:extLst>
              </p:cNvPr>
              <p:cNvCxnSpPr>
                <a:cxnSpLocks/>
              </p:cNvCxnSpPr>
              <p:nvPr/>
            </p:nvCxnSpPr>
            <p:spPr>
              <a:xfrm>
                <a:off x="2205035" y="1392794"/>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BEA2BC-513D-370A-8E69-19C4A17A51F7}"/>
                  </a:ext>
                </a:extLst>
              </p:cNvPr>
              <p:cNvCxnSpPr/>
              <p:nvPr/>
            </p:nvCxnSpPr>
            <p:spPr>
              <a:xfrm>
                <a:off x="2205035" y="96416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F06F443-DFFD-7751-C82B-B56C9281E233}"/>
                  </a:ext>
                </a:extLst>
              </p:cNvPr>
              <p:cNvCxnSpPr/>
              <p:nvPr/>
            </p:nvCxnSpPr>
            <p:spPr>
              <a:xfrm>
                <a:off x="2205035" y="1107044"/>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2728AFC-4525-4F80-E0AC-92E551B10BD9}"/>
                  </a:ext>
                </a:extLst>
              </p:cNvPr>
              <p:cNvCxnSpPr/>
              <p:nvPr/>
            </p:nvCxnSpPr>
            <p:spPr>
              <a:xfrm>
                <a:off x="2195522" y="124991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CD18B66-13ED-EED9-F603-508DC15012DF}"/>
                  </a:ext>
                </a:extLst>
              </p:cNvPr>
              <p:cNvCxnSpPr>
                <a:cxnSpLocks/>
              </p:cNvCxnSpPr>
              <p:nvPr/>
            </p:nvCxnSpPr>
            <p:spPr>
              <a:xfrm flipH="1">
                <a:off x="2166944" y="18379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3903E07-D6B4-E58E-AADB-44C8C50285D4}"/>
                  </a:ext>
                </a:extLst>
              </p:cNvPr>
              <p:cNvCxnSpPr>
                <a:cxnSpLocks/>
              </p:cNvCxnSpPr>
              <p:nvPr/>
            </p:nvCxnSpPr>
            <p:spPr>
              <a:xfrm flipH="1">
                <a:off x="2166944" y="224749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125A018-7C7F-329A-5497-59BEA3B4AE7B}"/>
                  </a:ext>
                </a:extLst>
              </p:cNvPr>
              <p:cNvCxnSpPr>
                <a:cxnSpLocks/>
              </p:cNvCxnSpPr>
              <p:nvPr/>
            </p:nvCxnSpPr>
            <p:spPr>
              <a:xfrm>
                <a:off x="2195510" y="23357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FA836A-ECFC-ABCD-D1DB-A0358A62C761}"/>
                  </a:ext>
                </a:extLst>
              </p:cNvPr>
              <p:cNvCxnSpPr>
                <a:cxnSpLocks/>
              </p:cNvCxnSpPr>
              <p:nvPr/>
            </p:nvCxnSpPr>
            <p:spPr>
              <a:xfrm flipH="1">
                <a:off x="2185994" y="27999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CEB2BD9-F700-88F6-669E-D9921667C375}"/>
                  </a:ext>
                </a:extLst>
              </p:cNvPr>
              <p:cNvCxnSpPr>
                <a:cxnSpLocks/>
              </p:cNvCxnSpPr>
              <p:nvPr/>
            </p:nvCxnSpPr>
            <p:spPr>
              <a:xfrm flipH="1">
                <a:off x="2185994" y="32095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2054FEA-EF66-B2A2-14E8-7C502D3A5BB0}"/>
                  </a:ext>
                </a:extLst>
              </p:cNvPr>
              <p:cNvCxnSpPr>
                <a:cxnSpLocks/>
              </p:cNvCxnSpPr>
              <p:nvPr/>
            </p:nvCxnSpPr>
            <p:spPr>
              <a:xfrm flipH="1">
                <a:off x="2166944" y="42096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7C80FDB-5027-1081-A28A-9A4522475E4B}"/>
                  </a:ext>
                </a:extLst>
              </p:cNvPr>
              <p:cNvCxnSpPr>
                <a:cxnSpLocks/>
              </p:cNvCxnSpPr>
              <p:nvPr/>
            </p:nvCxnSpPr>
            <p:spPr>
              <a:xfrm flipH="1">
                <a:off x="2166944" y="46192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6D9D64C-0395-C18E-9E5D-A8AC562B8A59}"/>
                  </a:ext>
                </a:extLst>
              </p:cNvPr>
              <p:cNvCxnSpPr>
                <a:cxnSpLocks/>
              </p:cNvCxnSpPr>
              <p:nvPr/>
            </p:nvCxnSpPr>
            <p:spPr>
              <a:xfrm>
                <a:off x="2195510" y="46979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9D025A3-F9C3-D427-00A7-00D8BB429A54}"/>
                  </a:ext>
                </a:extLst>
              </p:cNvPr>
              <p:cNvCxnSpPr/>
              <p:nvPr/>
            </p:nvCxnSpPr>
            <p:spPr>
              <a:xfrm>
                <a:off x="2228850" y="51911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026B93B-E383-A45E-F099-5CCA4FDD6521}"/>
                  </a:ext>
                </a:extLst>
              </p:cNvPr>
              <p:cNvCxnSpPr/>
              <p:nvPr/>
            </p:nvCxnSpPr>
            <p:spPr>
              <a:xfrm>
                <a:off x="2238375" y="53435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5E0CDCA-6BCA-2E92-54E1-152F0BC1BBF6}"/>
                  </a:ext>
                </a:extLst>
              </p:cNvPr>
              <p:cNvCxnSpPr>
                <a:cxnSpLocks/>
              </p:cNvCxnSpPr>
              <p:nvPr/>
            </p:nvCxnSpPr>
            <p:spPr>
              <a:xfrm>
                <a:off x="3657600" y="3371850"/>
                <a:ext cx="0" cy="66675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0BC375A-B8D0-C4B3-12F3-BA4F8C9B5B16}"/>
                  </a:ext>
                </a:extLst>
              </p:cNvPr>
              <p:cNvCxnSpPr>
                <a:cxnSpLocks/>
              </p:cNvCxnSpPr>
              <p:nvPr/>
            </p:nvCxnSpPr>
            <p:spPr>
              <a:xfrm>
                <a:off x="2238375" y="55054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240B206-00FB-8BA3-DC4A-02DDB2D2B7C5}"/>
                  </a:ext>
                </a:extLst>
              </p:cNvPr>
              <p:cNvCxnSpPr/>
              <p:nvPr/>
            </p:nvCxnSpPr>
            <p:spPr>
              <a:xfrm>
                <a:off x="3657600" y="2831204"/>
                <a:ext cx="0" cy="30777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538195E-05A3-89EE-ED4C-3D19DBBF8DDF}"/>
                      </a:ext>
                    </a:extLst>
                  </p:cNvPr>
                  <p:cNvSpPr txBox="1"/>
                  <p:nvPr/>
                </p:nvSpPr>
                <p:spPr>
                  <a:xfrm>
                    <a:off x="3749596" y="2853779"/>
                    <a:ext cx="170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𝜏</m:t>
                          </m:r>
                        </m:oMath>
                      </m:oMathPara>
                    </a14:m>
                    <a:endParaRPr lang="en-US" dirty="0">
                      <a:solidFill>
                        <a:srgbClr val="FFFF00"/>
                      </a:solidFill>
                    </a:endParaRPr>
                  </a:p>
                </p:txBody>
              </p:sp>
            </mc:Choice>
            <mc:Fallback xmlns="">
              <p:sp>
                <p:nvSpPr>
                  <p:cNvPr id="98" name="TextBox 97">
                    <a:extLst>
                      <a:ext uri="{FF2B5EF4-FFF2-40B4-BE49-F238E27FC236}">
                        <a16:creationId xmlns:a16="http://schemas.microsoft.com/office/drawing/2014/main" id="{99C5E231-9EB5-E2EC-CCA4-41A3DA96A463}"/>
                      </a:ext>
                    </a:extLst>
                  </p:cNvPr>
                  <p:cNvSpPr txBox="1">
                    <a:spLocks noRot="1" noChangeAspect="1" noMove="1" noResize="1" noEditPoints="1" noAdjustHandles="1" noChangeArrowheads="1" noChangeShapeType="1" noTextEdit="1"/>
                  </p:cNvSpPr>
                  <p:nvPr/>
                </p:nvSpPr>
                <p:spPr>
                  <a:xfrm>
                    <a:off x="3749596" y="2853779"/>
                    <a:ext cx="170047" cy="276999"/>
                  </a:xfrm>
                  <a:prstGeom prst="rect">
                    <a:avLst/>
                  </a:prstGeom>
                  <a:blipFill>
                    <a:blip r:embed="rId9"/>
                    <a:stretch>
                      <a:fillRect l="-17857" r="-14286"/>
                    </a:stretch>
                  </a:blipFill>
                </p:spPr>
                <p:txBody>
                  <a:bodyPr/>
                  <a:lstStyle/>
                  <a:p>
                    <a:r>
                      <a:rPr lang="en-US">
                        <a:noFill/>
                      </a:rPr>
                      <a:t> </a:t>
                    </a:r>
                  </a:p>
                </p:txBody>
              </p:sp>
            </mc:Fallback>
          </mc:AlternateContent>
        </p:grpSp>
      </p:grpSp>
      <p:cxnSp>
        <p:nvCxnSpPr>
          <p:cNvPr id="3" name="Straight Connector 2">
            <a:extLst>
              <a:ext uri="{FF2B5EF4-FFF2-40B4-BE49-F238E27FC236}">
                <a16:creationId xmlns:a16="http://schemas.microsoft.com/office/drawing/2014/main" id="{C6DF4D90-BD3B-2507-38AE-EEA90BFA3E72}"/>
              </a:ext>
            </a:extLst>
          </p:cNvPr>
          <p:cNvCxnSpPr/>
          <p:nvPr/>
        </p:nvCxnSpPr>
        <p:spPr>
          <a:xfrm>
            <a:off x="1575303" y="4619418"/>
            <a:ext cx="6953061"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9985E33-3E01-8264-C52C-62CB84819D6E}"/>
              </a:ext>
            </a:extLst>
          </p:cNvPr>
          <p:cNvSpPr txBox="1"/>
          <p:nvPr/>
        </p:nvSpPr>
        <p:spPr>
          <a:xfrm>
            <a:off x="8173902" y="4652901"/>
            <a:ext cx="2121717" cy="738664"/>
          </a:xfrm>
          <a:prstGeom prst="rect">
            <a:avLst/>
          </a:prstGeom>
          <a:noFill/>
        </p:spPr>
        <p:txBody>
          <a:bodyPr wrap="square" rtlCol="0">
            <a:spAutoFit/>
          </a:bodyPr>
          <a:lstStyle/>
          <a:p>
            <a:r>
              <a:rPr lang="en-US" sz="1400" dirty="0">
                <a:solidFill>
                  <a:schemeClr val="accent1"/>
                </a:solidFill>
              </a:rPr>
              <a:t>Communication failed due to power failure/system reset</a:t>
            </a:r>
          </a:p>
        </p:txBody>
      </p:sp>
      <p:cxnSp>
        <p:nvCxnSpPr>
          <p:cNvPr id="6" name="Straight Connector 5">
            <a:extLst>
              <a:ext uri="{FF2B5EF4-FFF2-40B4-BE49-F238E27FC236}">
                <a16:creationId xmlns:a16="http://schemas.microsoft.com/office/drawing/2014/main" id="{D5AD1B2C-E795-08A1-2004-202E01F4AE54}"/>
              </a:ext>
            </a:extLst>
          </p:cNvPr>
          <p:cNvCxnSpPr>
            <a:cxnSpLocks/>
          </p:cNvCxnSpPr>
          <p:nvPr/>
        </p:nvCxnSpPr>
        <p:spPr>
          <a:xfrm>
            <a:off x="1575303" y="900993"/>
            <a:ext cx="6953061" cy="0"/>
          </a:xfrm>
          <a:prstGeom prst="line">
            <a:avLst/>
          </a:prstGeom>
          <a:ln w="28575">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BEFC7B-CFA3-E898-272F-42B16E3D82F9}"/>
              </a:ext>
            </a:extLst>
          </p:cNvPr>
          <p:cNvCxnSpPr>
            <a:cxnSpLocks/>
          </p:cNvCxnSpPr>
          <p:nvPr/>
        </p:nvCxnSpPr>
        <p:spPr>
          <a:xfrm>
            <a:off x="1575303" y="1186743"/>
            <a:ext cx="6953061" cy="0"/>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5EFE2223-8E82-B770-0F17-223D87F5C677}"/>
              </a:ext>
            </a:extLst>
          </p:cNvPr>
          <p:cNvSpPr/>
          <p:nvPr/>
        </p:nvSpPr>
        <p:spPr>
          <a:xfrm>
            <a:off x="1022689" y="932507"/>
            <a:ext cx="851378" cy="3684760"/>
          </a:xfrm>
          <a:custGeom>
            <a:avLst/>
            <a:gdLst>
              <a:gd name="connsiteX0" fmla="*/ 833271 w 851378"/>
              <a:gd name="connsiteY0" fmla="*/ 3684760 h 3684760"/>
              <a:gd name="connsiteX1" fmla="*/ 697469 w 851378"/>
              <a:gd name="connsiteY1" fmla="*/ 3521798 h 3684760"/>
              <a:gd name="connsiteX2" fmla="*/ 643149 w 851378"/>
              <a:gd name="connsiteY2" fmla="*/ 3476531 h 3684760"/>
              <a:gd name="connsiteX3" fmla="*/ 606935 w 851378"/>
              <a:gd name="connsiteY3" fmla="*/ 3431263 h 3684760"/>
              <a:gd name="connsiteX4" fmla="*/ 525454 w 851378"/>
              <a:gd name="connsiteY4" fmla="*/ 3331675 h 3684760"/>
              <a:gd name="connsiteX5" fmla="*/ 471133 w 851378"/>
              <a:gd name="connsiteY5" fmla="*/ 3259247 h 3684760"/>
              <a:gd name="connsiteX6" fmla="*/ 434919 w 851378"/>
              <a:gd name="connsiteY6" fmla="*/ 3177766 h 3684760"/>
              <a:gd name="connsiteX7" fmla="*/ 398705 w 851378"/>
              <a:gd name="connsiteY7" fmla="*/ 3114392 h 3684760"/>
              <a:gd name="connsiteX8" fmla="*/ 362491 w 851378"/>
              <a:gd name="connsiteY8" fmla="*/ 3060071 h 3684760"/>
              <a:gd name="connsiteX9" fmla="*/ 308170 w 851378"/>
              <a:gd name="connsiteY9" fmla="*/ 2933323 h 3684760"/>
              <a:gd name="connsiteX10" fmla="*/ 271957 w 851378"/>
              <a:gd name="connsiteY10" fmla="*/ 2851842 h 3684760"/>
              <a:gd name="connsiteX11" fmla="*/ 208582 w 851378"/>
              <a:gd name="connsiteY11" fmla="*/ 2688879 h 3684760"/>
              <a:gd name="connsiteX12" fmla="*/ 127101 w 851378"/>
              <a:gd name="connsiteY12" fmla="*/ 2408222 h 3684760"/>
              <a:gd name="connsiteX13" fmla="*/ 99941 w 851378"/>
              <a:gd name="connsiteY13" fmla="*/ 2317687 h 3684760"/>
              <a:gd name="connsiteX14" fmla="*/ 90887 w 851378"/>
              <a:gd name="connsiteY14" fmla="*/ 2263366 h 3684760"/>
              <a:gd name="connsiteX15" fmla="*/ 72780 w 851378"/>
              <a:gd name="connsiteY15" fmla="*/ 2199992 h 3684760"/>
              <a:gd name="connsiteX16" fmla="*/ 63727 w 851378"/>
              <a:gd name="connsiteY16" fmla="*/ 2109457 h 3684760"/>
              <a:gd name="connsiteX17" fmla="*/ 45620 w 851378"/>
              <a:gd name="connsiteY17" fmla="*/ 2009869 h 3684760"/>
              <a:gd name="connsiteX18" fmla="*/ 36566 w 851378"/>
              <a:gd name="connsiteY18" fmla="*/ 1702051 h 3684760"/>
              <a:gd name="connsiteX19" fmla="*/ 18460 w 851378"/>
              <a:gd name="connsiteY19" fmla="*/ 1557196 h 3684760"/>
              <a:gd name="connsiteX20" fmla="*/ 9406 w 851378"/>
              <a:gd name="connsiteY20" fmla="*/ 1475715 h 3684760"/>
              <a:gd name="connsiteX21" fmla="*/ 353 w 851378"/>
              <a:gd name="connsiteY21" fmla="*/ 1276539 h 3684760"/>
              <a:gd name="connsiteX22" fmla="*/ 27513 w 851378"/>
              <a:gd name="connsiteY22" fmla="*/ 914400 h 3684760"/>
              <a:gd name="connsiteX23" fmla="*/ 36566 w 851378"/>
              <a:gd name="connsiteY23" fmla="*/ 869133 h 3684760"/>
              <a:gd name="connsiteX24" fmla="*/ 54673 w 851378"/>
              <a:gd name="connsiteY24" fmla="*/ 760491 h 3684760"/>
              <a:gd name="connsiteX25" fmla="*/ 63727 w 851378"/>
              <a:gd name="connsiteY25" fmla="*/ 669956 h 3684760"/>
              <a:gd name="connsiteX26" fmla="*/ 99941 w 851378"/>
              <a:gd name="connsiteY26" fmla="*/ 615636 h 3684760"/>
              <a:gd name="connsiteX27" fmla="*/ 163315 w 851378"/>
              <a:gd name="connsiteY27" fmla="*/ 516047 h 3684760"/>
              <a:gd name="connsiteX28" fmla="*/ 181422 w 851378"/>
              <a:gd name="connsiteY28" fmla="*/ 461727 h 3684760"/>
              <a:gd name="connsiteX29" fmla="*/ 199529 w 851378"/>
              <a:gd name="connsiteY29" fmla="*/ 434566 h 3684760"/>
              <a:gd name="connsiteX30" fmla="*/ 226689 w 851378"/>
              <a:gd name="connsiteY30" fmla="*/ 389299 h 3684760"/>
              <a:gd name="connsiteX31" fmla="*/ 253850 w 851378"/>
              <a:gd name="connsiteY31" fmla="*/ 362139 h 3684760"/>
              <a:gd name="connsiteX32" fmla="*/ 317224 w 851378"/>
              <a:gd name="connsiteY32" fmla="*/ 271604 h 3684760"/>
              <a:gd name="connsiteX33" fmla="*/ 344384 w 851378"/>
              <a:gd name="connsiteY33" fmla="*/ 262550 h 3684760"/>
              <a:gd name="connsiteX34" fmla="*/ 398705 w 851378"/>
              <a:gd name="connsiteY34" fmla="*/ 208230 h 3684760"/>
              <a:gd name="connsiteX35" fmla="*/ 443972 w 851378"/>
              <a:gd name="connsiteY35" fmla="*/ 144855 h 3684760"/>
              <a:gd name="connsiteX36" fmla="*/ 498293 w 851378"/>
              <a:gd name="connsiteY36" fmla="*/ 99588 h 3684760"/>
              <a:gd name="connsiteX37" fmla="*/ 525454 w 851378"/>
              <a:gd name="connsiteY37" fmla="*/ 72428 h 3684760"/>
              <a:gd name="connsiteX38" fmla="*/ 552614 w 851378"/>
              <a:gd name="connsiteY38" fmla="*/ 63374 h 3684760"/>
              <a:gd name="connsiteX39" fmla="*/ 579774 w 851378"/>
              <a:gd name="connsiteY39" fmla="*/ 45267 h 3684760"/>
              <a:gd name="connsiteX40" fmla="*/ 606935 w 851378"/>
              <a:gd name="connsiteY40" fmla="*/ 36214 h 3684760"/>
              <a:gd name="connsiteX41" fmla="*/ 652202 w 851378"/>
              <a:gd name="connsiteY41" fmla="*/ 18107 h 3684760"/>
              <a:gd name="connsiteX42" fmla="*/ 751790 w 851378"/>
              <a:gd name="connsiteY42" fmla="*/ 0 h 3684760"/>
              <a:gd name="connsiteX43" fmla="*/ 842325 w 851378"/>
              <a:gd name="connsiteY43" fmla="*/ 18107 h 3684760"/>
              <a:gd name="connsiteX44" fmla="*/ 851378 w 851378"/>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1378" h="3684760" extrusionOk="0">
                <a:moveTo>
                  <a:pt x="833271" y="3684760"/>
                </a:moveTo>
                <a:cubicBezTo>
                  <a:pt x="745342" y="3478792"/>
                  <a:pt x="908722" y="3775682"/>
                  <a:pt x="697469" y="3521798"/>
                </a:cubicBezTo>
                <a:cubicBezTo>
                  <a:pt x="681524" y="3504943"/>
                  <a:pt x="661524" y="3494999"/>
                  <a:pt x="643149" y="3476531"/>
                </a:cubicBezTo>
                <a:cubicBezTo>
                  <a:pt x="631235" y="3460465"/>
                  <a:pt x="620552" y="3446031"/>
                  <a:pt x="606935" y="3431263"/>
                </a:cubicBezTo>
                <a:cubicBezTo>
                  <a:pt x="507460" y="3298018"/>
                  <a:pt x="606866" y="3432275"/>
                  <a:pt x="525454" y="3331675"/>
                </a:cubicBezTo>
                <a:cubicBezTo>
                  <a:pt x="504666" y="3304043"/>
                  <a:pt x="491975" y="3284306"/>
                  <a:pt x="471133" y="3259247"/>
                </a:cubicBezTo>
                <a:cubicBezTo>
                  <a:pt x="455569" y="3235186"/>
                  <a:pt x="454180" y="3204179"/>
                  <a:pt x="434919" y="3177766"/>
                </a:cubicBezTo>
                <a:cubicBezTo>
                  <a:pt x="422061" y="3157054"/>
                  <a:pt x="411038" y="3134201"/>
                  <a:pt x="398705" y="3114392"/>
                </a:cubicBezTo>
                <a:cubicBezTo>
                  <a:pt x="385684" y="3098390"/>
                  <a:pt x="372449" y="3080021"/>
                  <a:pt x="362491" y="3060071"/>
                </a:cubicBezTo>
                <a:cubicBezTo>
                  <a:pt x="340989" y="3018517"/>
                  <a:pt x="328857" y="2972615"/>
                  <a:pt x="308170" y="2933323"/>
                </a:cubicBezTo>
                <a:cubicBezTo>
                  <a:pt x="296371" y="2901370"/>
                  <a:pt x="282040" y="2879852"/>
                  <a:pt x="271957" y="2851842"/>
                </a:cubicBezTo>
                <a:cubicBezTo>
                  <a:pt x="233736" y="2742106"/>
                  <a:pt x="259566" y="2785413"/>
                  <a:pt x="208582" y="2688879"/>
                </a:cubicBezTo>
                <a:cubicBezTo>
                  <a:pt x="165581" y="2522885"/>
                  <a:pt x="185483" y="2680168"/>
                  <a:pt x="127101" y="2408222"/>
                </a:cubicBezTo>
                <a:cubicBezTo>
                  <a:pt x="120109" y="2380412"/>
                  <a:pt x="113258" y="2350475"/>
                  <a:pt x="99941" y="2317687"/>
                </a:cubicBezTo>
                <a:cubicBezTo>
                  <a:pt x="96984" y="2300098"/>
                  <a:pt x="95252" y="2281749"/>
                  <a:pt x="90887" y="2263366"/>
                </a:cubicBezTo>
                <a:cubicBezTo>
                  <a:pt x="88666" y="2243764"/>
                  <a:pt x="78128" y="2219697"/>
                  <a:pt x="72780" y="2199992"/>
                </a:cubicBezTo>
                <a:cubicBezTo>
                  <a:pt x="68233" y="2169033"/>
                  <a:pt x="66020" y="2137326"/>
                  <a:pt x="63727" y="2109457"/>
                </a:cubicBezTo>
                <a:cubicBezTo>
                  <a:pt x="58070" y="2076014"/>
                  <a:pt x="48905" y="2039891"/>
                  <a:pt x="45620" y="2009869"/>
                </a:cubicBezTo>
                <a:cubicBezTo>
                  <a:pt x="45316" y="1915573"/>
                  <a:pt x="37911" y="1782993"/>
                  <a:pt x="36566" y="1702051"/>
                </a:cubicBezTo>
                <a:cubicBezTo>
                  <a:pt x="26930" y="1652077"/>
                  <a:pt x="27724" y="1606824"/>
                  <a:pt x="18460" y="1557196"/>
                </a:cubicBezTo>
                <a:cubicBezTo>
                  <a:pt x="16946" y="1530940"/>
                  <a:pt x="13040" y="1502304"/>
                  <a:pt x="9406" y="1475715"/>
                </a:cubicBezTo>
                <a:cubicBezTo>
                  <a:pt x="-3067" y="1404378"/>
                  <a:pt x="2344" y="1347702"/>
                  <a:pt x="353" y="1276539"/>
                </a:cubicBezTo>
                <a:cubicBezTo>
                  <a:pt x="5394" y="1177162"/>
                  <a:pt x="15468" y="1028221"/>
                  <a:pt x="27513" y="914400"/>
                </a:cubicBezTo>
                <a:cubicBezTo>
                  <a:pt x="28908" y="899495"/>
                  <a:pt x="32417" y="887559"/>
                  <a:pt x="36566" y="869133"/>
                </a:cubicBezTo>
                <a:cubicBezTo>
                  <a:pt x="37290" y="831330"/>
                  <a:pt x="48347" y="802069"/>
                  <a:pt x="54673" y="760491"/>
                </a:cubicBezTo>
                <a:cubicBezTo>
                  <a:pt x="51112" y="730652"/>
                  <a:pt x="49753" y="697511"/>
                  <a:pt x="63727" y="669956"/>
                </a:cubicBezTo>
                <a:cubicBezTo>
                  <a:pt x="71578" y="651435"/>
                  <a:pt x="89756" y="631872"/>
                  <a:pt x="99941" y="615636"/>
                </a:cubicBezTo>
                <a:cubicBezTo>
                  <a:pt x="112037" y="597102"/>
                  <a:pt x="151174" y="538266"/>
                  <a:pt x="163315" y="516047"/>
                </a:cubicBezTo>
                <a:cubicBezTo>
                  <a:pt x="170843" y="495675"/>
                  <a:pt x="169563" y="480492"/>
                  <a:pt x="181422" y="461727"/>
                </a:cubicBezTo>
                <a:cubicBezTo>
                  <a:pt x="187109" y="453501"/>
                  <a:pt x="194155" y="444546"/>
                  <a:pt x="199529" y="434566"/>
                </a:cubicBezTo>
                <a:cubicBezTo>
                  <a:pt x="206799" y="418833"/>
                  <a:pt x="214319" y="403549"/>
                  <a:pt x="226689" y="389299"/>
                </a:cubicBezTo>
                <a:cubicBezTo>
                  <a:pt x="236458" y="379954"/>
                  <a:pt x="244530" y="372449"/>
                  <a:pt x="253850" y="362139"/>
                </a:cubicBezTo>
                <a:cubicBezTo>
                  <a:pt x="256222" y="362353"/>
                  <a:pt x="305364" y="279653"/>
                  <a:pt x="317224" y="271604"/>
                </a:cubicBezTo>
                <a:cubicBezTo>
                  <a:pt x="324143" y="266268"/>
                  <a:pt x="333901" y="266317"/>
                  <a:pt x="344384" y="262550"/>
                </a:cubicBezTo>
                <a:cubicBezTo>
                  <a:pt x="428669" y="159647"/>
                  <a:pt x="324688" y="274723"/>
                  <a:pt x="398705" y="208230"/>
                </a:cubicBezTo>
                <a:cubicBezTo>
                  <a:pt x="431956" y="172582"/>
                  <a:pt x="417441" y="178813"/>
                  <a:pt x="443972" y="144855"/>
                </a:cubicBezTo>
                <a:cubicBezTo>
                  <a:pt x="475869" y="96794"/>
                  <a:pt x="450632" y="130227"/>
                  <a:pt x="498293" y="99588"/>
                </a:cubicBezTo>
                <a:cubicBezTo>
                  <a:pt x="505945" y="91108"/>
                  <a:pt x="516794" y="79273"/>
                  <a:pt x="525454" y="72428"/>
                </a:cubicBezTo>
                <a:cubicBezTo>
                  <a:pt x="534850" y="67664"/>
                  <a:pt x="545752" y="68371"/>
                  <a:pt x="552614" y="63374"/>
                </a:cubicBezTo>
                <a:cubicBezTo>
                  <a:pt x="564046" y="59404"/>
                  <a:pt x="571327" y="50164"/>
                  <a:pt x="579774" y="45267"/>
                </a:cubicBezTo>
                <a:cubicBezTo>
                  <a:pt x="589350" y="41406"/>
                  <a:pt x="597732" y="37998"/>
                  <a:pt x="606935" y="36214"/>
                </a:cubicBezTo>
                <a:cubicBezTo>
                  <a:pt x="626012" y="30090"/>
                  <a:pt x="635434" y="21333"/>
                  <a:pt x="652202" y="18107"/>
                </a:cubicBezTo>
                <a:cubicBezTo>
                  <a:pt x="669319" y="13422"/>
                  <a:pt x="738539" y="2465"/>
                  <a:pt x="751790" y="0"/>
                </a:cubicBezTo>
                <a:cubicBezTo>
                  <a:pt x="787163" y="8021"/>
                  <a:pt x="835081" y="-16253"/>
                  <a:pt x="842325" y="18107"/>
                </a:cubicBezTo>
                <a:cubicBezTo>
                  <a:pt x="846429" y="29338"/>
                  <a:pt x="849929" y="38624"/>
                  <a:pt x="851378" y="45267"/>
                </a:cubicBezTo>
              </a:path>
            </a:pathLst>
          </a:custGeom>
          <a:noFill/>
          <a:ln w="19050">
            <a:solidFill>
              <a:srgbClr val="FFFF00"/>
            </a:solidFill>
            <a:prstDash val="dash"/>
            <a:headEnd type="oval" w="med" len="med"/>
            <a:tailEnd type="triangle" w="med" len="med"/>
            <a:extLst>
              <a:ext uri="{C807C97D-BFC1-408E-A445-0C87EB9F89A2}">
                <ask:lineSketchStyleProps xmlns:ask="http://schemas.microsoft.com/office/drawing/2018/sketchyshapes" sd="11625982">
                  <a:custGeom>
                    <a:avLst/>
                    <a:gdLst>
                      <a:gd name="connsiteX0" fmla="*/ 833271 w 851378"/>
                      <a:gd name="connsiteY0" fmla="*/ 3684760 h 3684760"/>
                      <a:gd name="connsiteX1" fmla="*/ 697469 w 851378"/>
                      <a:gd name="connsiteY1" fmla="*/ 3521798 h 3684760"/>
                      <a:gd name="connsiteX2" fmla="*/ 643149 w 851378"/>
                      <a:gd name="connsiteY2" fmla="*/ 3476531 h 3684760"/>
                      <a:gd name="connsiteX3" fmla="*/ 606935 w 851378"/>
                      <a:gd name="connsiteY3" fmla="*/ 3431263 h 3684760"/>
                      <a:gd name="connsiteX4" fmla="*/ 525454 w 851378"/>
                      <a:gd name="connsiteY4" fmla="*/ 3331675 h 3684760"/>
                      <a:gd name="connsiteX5" fmla="*/ 471133 w 851378"/>
                      <a:gd name="connsiteY5" fmla="*/ 3259247 h 3684760"/>
                      <a:gd name="connsiteX6" fmla="*/ 434919 w 851378"/>
                      <a:gd name="connsiteY6" fmla="*/ 3177766 h 3684760"/>
                      <a:gd name="connsiteX7" fmla="*/ 398705 w 851378"/>
                      <a:gd name="connsiteY7" fmla="*/ 3114392 h 3684760"/>
                      <a:gd name="connsiteX8" fmla="*/ 362491 w 851378"/>
                      <a:gd name="connsiteY8" fmla="*/ 3060071 h 3684760"/>
                      <a:gd name="connsiteX9" fmla="*/ 308170 w 851378"/>
                      <a:gd name="connsiteY9" fmla="*/ 2933323 h 3684760"/>
                      <a:gd name="connsiteX10" fmla="*/ 271957 w 851378"/>
                      <a:gd name="connsiteY10" fmla="*/ 2851842 h 3684760"/>
                      <a:gd name="connsiteX11" fmla="*/ 208582 w 851378"/>
                      <a:gd name="connsiteY11" fmla="*/ 2688879 h 3684760"/>
                      <a:gd name="connsiteX12" fmla="*/ 127101 w 851378"/>
                      <a:gd name="connsiteY12" fmla="*/ 2408222 h 3684760"/>
                      <a:gd name="connsiteX13" fmla="*/ 99941 w 851378"/>
                      <a:gd name="connsiteY13" fmla="*/ 2317687 h 3684760"/>
                      <a:gd name="connsiteX14" fmla="*/ 90887 w 851378"/>
                      <a:gd name="connsiteY14" fmla="*/ 2263366 h 3684760"/>
                      <a:gd name="connsiteX15" fmla="*/ 72780 w 851378"/>
                      <a:gd name="connsiteY15" fmla="*/ 2199992 h 3684760"/>
                      <a:gd name="connsiteX16" fmla="*/ 63727 w 851378"/>
                      <a:gd name="connsiteY16" fmla="*/ 2109457 h 3684760"/>
                      <a:gd name="connsiteX17" fmla="*/ 45620 w 851378"/>
                      <a:gd name="connsiteY17" fmla="*/ 2009869 h 3684760"/>
                      <a:gd name="connsiteX18" fmla="*/ 36566 w 851378"/>
                      <a:gd name="connsiteY18" fmla="*/ 1702051 h 3684760"/>
                      <a:gd name="connsiteX19" fmla="*/ 18460 w 851378"/>
                      <a:gd name="connsiteY19" fmla="*/ 1557196 h 3684760"/>
                      <a:gd name="connsiteX20" fmla="*/ 9406 w 851378"/>
                      <a:gd name="connsiteY20" fmla="*/ 1475715 h 3684760"/>
                      <a:gd name="connsiteX21" fmla="*/ 353 w 851378"/>
                      <a:gd name="connsiteY21" fmla="*/ 1276539 h 3684760"/>
                      <a:gd name="connsiteX22" fmla="*/ 27513 w 851378"/>
                      <a:gd name="connsiteY22" fmla="*/ 914400 h 3684760"/>
                      <a:gd name="connsiteX23" fmla="*/ 36566 w 851378"/>
                      <a:gd name="connsiteY23" fmla="*/ 869133 h 3684760"/>
                      <a:gd name="connsiteX24" fmla="*/ 54673 w 851378"/>
                      <a:gd name="connsiteY24" fmla="*/ 760491 h 3684760"/>
                      <a:gd name="connsiteX25" fmla="*/ 63727 w 851378"/>
                      <a:gd name="connsiteY25" fmla="*/ 669956 h 3684760"/>
                      <a:gd name="connsiteX26" fmla="*/ 99941 w 851378"/>
                      <a:gd name="connsiteY26" fmla="*/ 615636 h 3684760"/>
                      <a:gd name="connsiteX27" fmla="*/ 163315 w 851378"/>
                      <a:gd name="connsiteY27" fmla="*/ 516047 h 3684760"/>
                      <a:gd name="connsiteX28" fmla="*/ 181422 w 851378"/>
                      <a:gd name="connsiteY28" fmla="*/ 461727 h 3684760"/>
                      <a:gd name="connsiteX29" fmla="*/ 199529 w 851378"/>
                      <a:gd name="connsiteY29" fmla="*/ 434566 h 3684760"/>
                      <a:gd name="connsiteX30" fmla="*/ 226689 w 851378"/>
                      <a:gd name="connsiteY30" fmla="*/ 389299 h 3684760"/>
                      <a:gd name="connsiteX31" fmla="*/ 253850 w 851378"/>
                      <a:gd name="connsiteY31" fmla="*/ 362139 h 3684760"/>
                      <a:gd name="connsiteX32" fmla="*/ 317224 w 851378"/>
                      <a:gd name="connsiteY32" fmla="*/ 271604 h 3684760"/>
                      <a:gd name="connsiteX33" fmla="*/ 344384 w 851378"/>
                      <a:gd name="connsiteY33" fmla="*/ 262550 h 3684760"/>
                      <a:gd name="connsiteX34" fmla="*/ 398705 w 851378"/>
                      <a:gd name="connsiteY34" fmla="*/ 208230 h 3684760"/>
                      <a:gd name="connsiteX35" fmla="*/ 443972 w 851378"/>
                      <a:gd name="connsiteY35" fmla="*/ 144855 h 3684760"/>
                      <a:gd name="connsiteX36" fmla="*/ 498293 w 851378"/>
                      <a:gd name="connsiteY36" fmla="*/ 99588 h 3684760"/>
                      <a:gd name="connsiteX37" fmla="*/ 525454 w 851378"/>
                      <a:gd name="connsiteY37" fmla="*/ 72428 h 3684760"/>
                      <a:gd name="connsiteX38" fmla="*/ 552614 w 851378"/>
                      <a:gd name="connsiteY38" fmla="*/ 63374 h 3684760"/>
                      <a:gd name="connsiteX39" fmla="*/ 579774 w 851378"/>
                      <a:gd name="connsiteY39" fmla="*/ 45267 h 3684760"/>
                      <a:gd name="connsiteX40" fmla="*/ 606935 w 851378"/>
                      <a:gd name="connsiteY40" fmla="*/ 36214 h 3684760"/>
                      <a:gd name="connsiteX41" fmla="*/ 652202 w 851378"/>
                      <a:gd name="connsiteY41" fmla="*/ 18107 h 3684760"/>
                      <a:gd name="connsiteX42" fmla="*/ 751790 w 851378"/>
                      <a:gd name="connsiteY42" fmla="*/ 0 h 3684760"/>
                      <a:gd name="connsiteX43" fmla="*/ 842325 w 851378"/>
                      <a:gd name="connsiteY43" fmla="*/ 18107 h 3684760"/>
                      <a:gd name="connsiteX44" fmla="*/ 851378 w 851378"/>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1378" h="3684760">
                        <a:moveTo>
                          <a:pt x="833271" y="3684760"/>
                        </a:moveTo>
                        <a:cubicBezTo>
                          <a:pt x="690510" y="3541999"/>
                          <a:pt x="945972" y="3801365"/>
                          <a:pt x="697469" y="3521798"/>
                        </a:cubicBezTo>
                        <a:cubicBezTo>
                          <a:pt x="681810" y="3504182"/>
                          <a:pt x="659815" y="3493197"/>
                          <a:pt x="643149" y="3476531"/>
                        </a:cubicBezTo>
                        <a:cubicBezTo>
                          <a:pt x="629485" y="3462867"/>
                          <a:pt x="619862" y="3445626"/>
                          <a:pt x="606935" y="3431263"/>
                        </a:cubicBezTo>
                        <a:cubicBezTo>
                          <a:pt x="506636" y="3319820"/>
                          <a:pt x="613932" y="3455545"/>
                          <a:pt x="525454" y="3331675"/>
                        </a:cubicBezTo>
                        <a:cubicBezTo>
                          <a:pt x="507913" y="3307118"/>
                          <a:pt x="486434" y="3285259"/>
                          <a:pt x="471133" y="3259247"/>
                        </a:cubicBezTo>
                        <a:cubicBezTo>
                          <a:pt x="456063" y="3233629"/>
                          <a:pt x="448211" y="3204350"/>
                          <a:pt x="434919" y="3177766"/>
                        </a:cubicBezTo>
                        <a:cubicBezTo>
                          <a:pt x="424038" y="3156004"/>
                          <a:pt x="411457" y="3135113"/>
                          <a:pt x="398705" y="3114392"/>
                        </a:cubicBezTo>
                        <a:cubicBezTo>
                          <a:pt x="387300" y="3095858"/>
                          <a:pt x="372223" y="3079535"/>
                          <a:pt x="362491" y="3060071"/>
                        </a:cubicBezTo>
                        <a:cubicBezTo>
                          <a:pt x="341934" y="3018958"/>
                          <a:pt x="326498" y="2975477"/>
                          <a:pt x="308170" y="2933323"/>
                        </a:cubicBezTo>
                        <a:cubicBezTo>
                          <a:pt x="296319" y="2906066"/>
                          <a:pt x="281356" y="2880039"/>
                          <a:pt x="271957" y="2851842"/>
                        </a:cubicBezTo>
                        <a:cubicBezTo>
                          <a:pt x="235397" y="2742163"/>
                          <a:pt x="256424" y="2796522"/>
                          <a:pt x="208582" y="2688879"/>
                        </a:cubicBezTo>
                        <a:cubicBezTo>
                          <a:pt x="187799" y="2522606"/>
                          <a:pt x="215421" y="2702629"/>
                          <a:pt x="127101" y="2408222"/>
                        </a:cubicBezTo>
                        <a:cubicBezTo>
                          <a:pt x="118048" y="2378044"/>
                          <a:pt x="107583" y="2348253"/>
                          <a:pt x="99941" y="2317687"/>
                        </a:cubicBezTo>
                        <a:cubicBezTo>
                          <a:pt x="95489" y="2299878"/>
                          <a:pt x="95015" y="2281253"/>
                          <a:pt x="90887" y="2263366"/>
                        </a:cubicBezTo>
                        <a:cubicBezTo>
                          <a:pt x="85947" y="2241959"/>
                          <a:pt x="78816" y="2221117"/>
                          <a:pt x="72780" y="2199992"/>
                        </a:cubicBezTo>
                        <a:cubicBezTo>
                          <a:pt x="69762" y="2169814"/>
                          <a:pt x="68016" y="2139481"/>
                          <a:pt x="63727" y="2109457"/>
                        </a:cubicBezTo>
                        <a:cubicBezTo>
                          <a:pt x="58955" y="2076056"/>
                          <a:pt x="47864" y="2043535"/>
                          <a:pt x="45620" y="2009869"/>
                        </a:cubicBezTo>
                        <a:cubicBezTo>
                          <a:pt x="38792" y="1907446"/>
                          <a:pt x="41335" y="1804591"/>
                          <a:pt x="36566" y="1702051"/>
                        </a:cubicBezTo>
                        <a:cubicBezTo>
                          <a:pt x="34496" y="1657536"/>
                          <a:pt x="24085" y="1602196"/>
                          <a:pt x="18460" y="1557196"/>
                        </a:cubicBezTo>
                        <a:cubicBezTo>
                          <a:pt x="15070" y="1530080"/>
                          <a:pt x="12424" y="1502875"/>
                          <a:pt x="9406" y="1475715"/>
                        </a:cubicBezTo>
                        <a:cubicBezTo>
                          <a:pt x="6388" y="1409323"/>
                          <a:pt x="-1790" y="1342965"/>
                          <a:pt x="353" y="1276539"/>
                        </a:cubicBezTo>
                        <a:cubicBezTo>
                          <a:pt x="4256" y="1155550"/>
                          <a:pt x="16795" y="1034977"/>
                          <a:pt x="27513" y="914400"/>
                        </a:cubicBezTo>
                        <a:cubicBezTo>
                          <a:pt x="28875" y="899073"/>
                          <a:pt x="33892" y="884287"/>
                          <a:pt x="36566" y="869133"/>
                        </a:cubicBezTo>
                        <a:cubicBezTo>
                          <a:pt x="42946" y="832978"/>
                          <a:pt x="51020" y="797022"/>
                          <a:pt x="54673" y="760491"/>
                        </a:cubicBezTo>
                        <a:cubicBezTo>
                          <a:pt x="57691" y="730313"/>
                          <a:pt x="54681" y="698904"/>
                          <a:pt x="63727" y="669956"/>
                        </a:cubicBezTo>
                        <a:cubicBezTo>
                          <a:pt x="70218" y="649185"/>
                          <a:pt x="87870" y="633743"/>
                          <a:pt x="99941" y="615636"/>
                        </a:cubicBezTo>
                        <a:cubicBezTo>
                          <a:pt x="109778" y="600880"/>
                          <a:pt x="154180" y="536144"/>
                          <a:pt x="163315" y="516047"/>
                        </a:cubicBezTo>
                        <a:cubicBezTo>
                          <a:pt x="171213" y="498672"/>
                          <a:pt x="170835" y="477608"/>
                          <a:pt x="181422" y="461727"/>
                        </a:cubicBezTo>
                        <a:cubicBezTo>
                          <a:pt x="187458" y="452673"/>
                          <a:pt x="193762" y="443793"/>
                          <a:pt x="199529" y="434566"/>
                        </a:cubicBezTo>
                        <a:cubicBezTo>
                          <a:pt x="208855" y="419644"/>
                          <a:pt x="216131" y="403376"/>
                          <a:pt x="226689" y="389299"/>
                        </a:cubicBezTo>
                        <a:cubicBezTo>
                          <a:pt x="234371" y="379056"/>
                          <a:pt x="245989" y="372246"/>
                          <a:pt x="253850" y="362139"/>
                        </a:cubicBezTo>
                        <a:cubicBezTo>
                          <a:pt x="255450" y="360081"/>
                          <a:pt x="306809" y="280283"/>
                          <a:pt x="317224" y="271604"/>
                        </a:cubicBezTo>
                        <a:cubicBezTo>
                          <a:pt x="324555" y="265495"/>
                          <a:pt x="335331" y="265568"/>
                          <a:pt x="344384" y="262550"/>
                        </a:cubicBezTo>
                        <a:cubicBezTo>
                          <a:pt x="433162" y="144184"/>
                          <a:pt x="319265" y="287671"/>
                          <a:pt x="398705" y="208230"/>
                        </a:cubicBezTo>
                        <a:cubicBezTo>
                          <a:pt x="431326" y="175608"/>
                          <a:pt x="418265" y="175703"/>
                          <a:pt x="443972" y="144855"/>
                        </a:cubicBezTo>
                        <a:cubicBezTo>
                          <a:pt x="480035" y="101579"/>
                          <a:pt x="459453" y="131954"/>
                          <a:pt x="498293" y="99588"/>
                        </a:cubicBezTo>
                        <a:cubicBezTo>
                          <a:pt x="508129" y="91391"/>
                          <a:pt x="514801" y="79530"/>
                          <a:pt x="525454" y="72428"/>
                        </a:cubicBezTo>
                        <a:cubicBezTo>
                          <a:pt x="533394" y="67134"/>
                          <a:pt x="544078" y="67642"/>
                          <a:pt x="552614" y="63374"/>
                        </a:cubicBezTo>
                        <a:cubicBezTo>
                          <a:pt x="562346" y="58508"/>
                          <a:pt x="570042" y="50133"/>
                          <a:pt x="579774" y="45267"/>
                        </a:cubicBezTo>
                        <a:cubicBezTo>
                          <a:pt x="588310" y="40999"/>
                          <a:pt x="597999" y="39565"/>
                          <a:pt x="606935" y="36214"/>
                        </a:cubicBezTo>
                        <a:cubicBezTo>
                          <a:pt x="622152" y="30508"/>
                          <a:pt x="636636" y="22777"/>
                          <a:pt x="652202" y="18107"/>
                        </a:cubicBezTo>
                        <a:cubicBezTo>
                          <a:pt x="668027" y="13359"/>
                          <a:pt x="738886" y="2151"/>
                          <a:pt x="751790" y="0"/>
                        </a:cubicBezTo>
                        <a:cubicBezTo>
                          <a:pt x="781968" y="6036"/>
                          <a:pt x="832593" y="-11090"/>
                          <a:pt x="842325" y="18107"/>
                        </a:cubicBezTo>
                        <a:lnTo>
                          <a:pt x="851378" y="45267"/>
                        </a:ln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399754EF-E644-994E-B92B-B8AEE5E4F485}"/>
              </a:ext>
            </a:extLst>
          </p:cNvPr>
          <p:cNvSpPr/>
          <p:nvPr/>
        </p:nvSpPr>
        <p:spPr>
          <a:xfrm>
            <a:off x="2218099" y="932507"/>
            <a:ext cx="0" cy="244443"/>
          </a:xfrm>
          <a:custGeom>
            <a:avLst/>
            <a:gdLst>
              <a:gd name="connsiteX0" fmla="*/ 0 w 0"/>
              <a:gd name="connsiteY0" fmla="*/ 0 h 244443"/>
              <a:gd name="connsiteX1" fmla="*/ 0 w 0"/>
              <a:gd name="connsiteY1" fmla="*/ 244443 h 244443"/>
            </a:gdLst>
            <a:ahLst/>
            <a:cxnLst>
              <a:cxn ang="0">
                <a:pos x="connsiteX0" y="connsiteY0"/>
              </a:cxn>
              <a:cxn ang="0">
                <a:pos x="connsiteX1" y="connsiteY1"/>
              </a:cxn>
            </a:cxnLst>
            <a:rect l="l" t="t" r="r" b="b"/>
            <a:pathLst>
              <a:path h="244443">
                <a:moveTo>
                  <a:pt x="0" y="0"/>
                </a:moveTo>
                <a:lnTo>
                  <a:pt x="0" y="244443"/>
                </a:lnTo>
              </a:path>
            </a:pathLst>
          </a:custGeom>
          <a:noFill/>
          <a:ln w="19050">
            <a:solidFill>
              <a:srgbClr val="FFFF00"/>
            </a:solidFill>
            <a:prstDash val="sys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DE20A26-E50C-C8FC-4C4D-BA659EC34228}"/>
              </a:ext>
            </a:extLst>
          </p:cNvPr>
          <p:cNvSpPr/>
          <p:nvPr/>
        </p:nvSpPr>
        <p:spPr>
          <a:xfrm>
            <a:off x="1376127" y="1222218"/>
            <a:ext cx="488887" cy="3304515"/>
          </a:xfrm>
          <a:custGeom>
            <a:avLst/>
            <a:gdLst>
              <a:gd name="connsiteX0" fmla="*/ 488887 w 488887"/>
              <a:gd name="connsiteY0" fmla="*/ 0 h 3304515"/>
              <a:gd name="connsiteX1" fmla="*/ 316871 w 488887"/>
              <a:gd name="connsiteY1" fmla="*/ 117695 h 3304515"/>
              <a:gd name="connsiteX2" fmla="*/ 280657 w 488887"/>
              <a:gd name="connsiteY2" fmla="*/ 144855 h 3304515"/>
              <a:gd name="connsiteX3" fmla="*/ 217283 w 488887"/>
              <a:gd name="connsiteY3" fmla="*/ 244443 h 3304515"/>
              <a:gd name="connsiteX4" fmla="*/ 172016 w 488887"/>
              <a:gd name="connsiteY4" fmla="*/ 298764 h 3304515"/>
              <a:gd name="connsiteX5" fmla="*/ 126748 w 488887"/>
              <a:gd name="connsiteY5" fmla="*/ 389299 h 3304515"/>
              <a:gd name="connsiteX6" fmla="*/ 117695 w 488887"/>
              <a:gd name="connsiteY6" fmla="*/ 425513 h 3304515"/>
              <a:gd name="connsiteX7" fmla="*/ 81481 w 488887"/>
              <a:gd name="connsiteY7" fmla="*/ 497940 h 3304515"/>
              <a:gd name="connsiteX8" fmla="*/ 63374 w 488887"/>
              <a:gd name="connsiteY8" fmla="*/ 588475 h 3304515"/>
              <a:gd name="connsiteX9" fmla="*/ 27160 w 488887"/>
              <a:gd name="connsiteY9" fmla="*/ 669956 h 3304515"/>
              <a:gd name="connsiteX10" fmla="*/ 9053 w 488887"/>
              <a:gd name="connsiteY10" fmla="*/ 914400 h 3304515"/>
              <a:gd name="connsiteX11" fmla="*/ 0 w 488887"/>
              <a:gd name="connsiteY11" fmla="*/ 1004934 h 3304515"/>
              <a:gd name="connsiteX12" fmla="*/ 9053 w 488887"/>
              <a:gd name="connsiteY12" fmla="*/ 1448554 h 3304515"/>
              <a:gd name="connsiteX13" fmla="*/ 18107 w 488887"/>
              <a:gd name="connsiteY13" fmla="*/ 1493822 h 3304515"/>
              <a:gd name="connsiteX14" fmla="*/ 36214 w 488887"/>
              <a:gd name="connsiteY14" fmla="*/ 1620570 h 3304515"/>
              <a:gd name="connsiteX15" fmla="*/ 45267 w 488887"/>
              <a:gd name="connsiteY15" fmla="*/ 1656784 h 3304515"/>
              <a:gd name="connsiteX16" fmla="*/ 63374 w 488887"/>
              <a:gd name="connsiteY16" fmla="*/ 1810693 h 3304515"/>
              <a:gd name="connsiteX17" fmla="*/ 72427 w 488887"/>
              <a:gd name="connsiteY17" fmla="*/ 1846907 h 3304515"/>
              <a:gd name="connsiteX18" fmla="*/ 81481 w 488887"/>
              <a:gd name="connsiteY18" fmla="*/ 1901228 h 3304515"/>
              <a:gd name="connsiteX19" fmla="*/ 99588 w 488887"/>
              <a:gd name="connsiteY19" fmla="*/ 1991762 h 3304515"/>
              <a:gd name="connsiteX20" fmla="*/ 126748 w 488887"/>
              <a:gd name="connsiteY20" fmla="*/ 2064190 h 3304515"/>
              <a:gd name="connsiteX21" fmla="*/ 144855 w 488887"/>
              <a:gd name="connsiteY21" fmla="*/ 2145671 h 3304515"/>
              <a:gd name="connsiteX22" fmla="*/ 153909 w 488887"/>
              <a:gd name="connsiteY22" fmla="*/ 2209045 h 3304515"/>
              <a:gd name="connsiteX23" fmla="*/ 162962 w 488887"/>
              <a:gd name="connsiteY23" fmla="*/ 2245259 h 3304515"/>
              <a:gd name="connsiteX24" fmla="*/ 172016 w 488887"/>
              <a:gd name="connsiteY24" fmla="*/ 2308633 h 3304515"/>
              <a:gd name="connsiteX25" fmla="*/ 181069 w 488887"/>
              <a:gd name="connsiteY25" fmla="*/ 2353901 h 3304515"/>
              <a:gd name="connsiteX26" fmla="*/ 199176 w 488887"/>
              <a:gd name="connsiteY26" fmla="*/ 2444435 h 3304515"/>
              <a:gd name="connsiteX27" fmla="*/ 208229 w 488887"/>
              <a:gd name="connsiteY27" fmla="*/ 2544024 h 3304515"/>
              <a:gd name="connsiteX28" fmla="*/ 226336 w 488887"/>
              <a:gd name="connsiteY28" fmla="*/ 2571184 h 3304515"/>
              <a:gd name="connsiteX29" fmla="*/ 271604 w 488887"/>
              <a:gd name="connsiteY29" fmla="*/ 2625505 h 3304515"/>
              <a:gd name="connsiteX30" fmla="*/ 298764 w 488887"/>
              <a:gd name="connsiteY30" fmla="*/ 2725093 h 3304515"/>
              <a:gd name="connsiteX31" fmla="*/ 316871 w 488887"/>
              <a:gd name="connsiteY31" fmla="*/ 2842788 h 3304515"/>
              <a:gd name="connsiteX32" fmla="*/ 325924 w 488887"/>
              <a:gd name="connsiteY32" fmla="*/ 2869948 h 3304515"/>
              <a:gd name="connsiteX33" fmla="*/ 353085 w 488887"/>
              <a:gd name="connsiteY33" fmla="*/ 2951430 h 3304515"/>
              <a:gd name="connsiteX34" fmla="*/ 362138 w 488887"/>
              <a:gd name="connsiteY34" fmla="*/ 2987643 h 3304515"/>
              <a:gd name="connsiteX35" fmla="*/ 380245 w 488887"/>
              <a:gd name="connsiteY35" fmla="*/ 3041964 h 3304515"/>
              <a:gd name="connsiteX36" fmla="*/ 389299 w 488887"/>
              <a:gd name="connsiteY36" fmla="*/ 3078178 h 3304515"/>
              <a:gd name="connsiteX37" fmla="*/ 407406 w 488887"/>
              <a:gd name="connsiteY37" fmla="*/ 3141552 h 3304515"/>
              <a:gd name="connsiteX38" fmla="*/ 425513 w 488887"/>
              <a:gd name="connsiteY38" fmla="*/ 3204927 h 3304515"/>
              <a:gd name="connsiteX39" fmla="*/ 443620 w 488887"/>
              <a:gd name="connsiteY39" fmla="*/ 3232087 h 3304515"/>
              <a:gd name="connsiteX40" fmla="*/ 461726 w 488887"/>
              <a:gd name="connsiteY40" fmla="*/ 3304515 h 330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8887" h="3304515">
                <a:moveTo>
                  <a:pt x="488887" y="0"/>
                </a:moveTo>
                <a:cubicBezTo>
                  <a:pt x="392845" y="38417"/>
                  <a:pt x="459331" y="6894"/>
                  <a:pt x="316871" y="117695"/>
                </a:cubicBezTo>
                <a:cubicBezTo>
                  <a:pt x="304960" y="126959"/>
                  <a:pt x="280657" y="144855"/>
                  <a:pt x="280657" y="144855"/>
                </a:cubicBezTo>
                <a:cubicBezTo>
                  <a:pt x="259532" y="178051"/>
                  <a:pt x="239974" y="212297"/>
                  <a:pt x="217283" y="244443"/>
                </a:cubicBezTo>
                <a:cubicBezTo>
                  <a:pt x="203691" y="263699"/>
                  <a:pt x="186486" y="280159"/>
                  <a:pt x="172016" y="298764"/>
                </a:cubicBezTo>
                <a:cubicBezTo>
                  <a:pt x="149913" y="327182"/>
                  <a:pt x="139708" y="353660"/>
                  <a:pt x="126748" y="389299"/>
                </a:cubicBezTo>
                <a:cubicBezTo>
                  <a:pt x="122496" y="400993"/>
                  <a:pt x="122481" y="414027"/>
                  <a:pt x="117695" y="425513"/>
                </a:cubicBezTo>
                <a:cubicBezTo>
                  <a:pt x="107313" y="450429"/>
                  <a:pt x="81481" y="497940"/>
                  <a:pt x="81481" y="497940"/>
                </a:cubicBezTo>
                <a:cubicBezTo>
                  <a:pt x="75445" y="528118"/>
                  <a:pt x="77137" y="560948"/>
                  <a:pt x="63374" y="588475"/>
                </a:cubicBezTo>
                <a:cubicBezTo>
                  <a:pt x="37999" y="639225"/>
                  <a:pt x="50279" y="612158"/>
                  <a:pt x="27160" y="669956"/>
                </a:cubicBezTo>
                <a:cubicBezTo>
                  <a:pt x="7852" y="843732"/>
                  <a:pt x="28078" y="648055"/>
                  <a:pt x="9053" y="914400"/>
                </a:cubicBezTo>
                <a:cubicBezTo>
                  <a:pt x="6892" y="944651"/>
                  <a:pt x="3018" y="974756"/>
                  <a:pt x="0" y="1004934"/>
                </a:cubicBezTo>
                <a:cubicBezTo>
                  <a:pt x="3018" y="1152807"/>
                  <a:pt x="3579" y="1300751"/>
                  <a:pt x="9053" y="1448554"/>
                </a:cubicBezTo>
                <a:cubicBezTo>
                  <a:pt x="9623" y="1463932"/>
                  <a:pt x="15707" y="1478622"/>
                  <a:pt x="18107" y="1493822"/>
                </a:cubicBezTo>
                <a:cubicBezTo>
                  <a:pt x="24763" y="1535978"/>
                  <a:pt x="25864" y="1579166"/>
                  <a:pt x="36214" y="1620570"/>
                </a:cubicBezTo>
                <a:cubicBezTo>
                  <a:pt x="39232" y="1632641"/>
                  <a:pt x="43221" y="1644510"/>
                  <a:pt x="45267" y="1656784"/>
                </a:cubicBezTo>
                <a:cubicBezTo>
                  <a:pt x="60209" y="1746435"/>
                  <a:pt x="48828" y="1716142"/>
                  <a:pt x="63374" y="1810693"/>
                </a:cubicBezTo>
                <a:cubicBezTo>
                  <a:pt x="65266" y="1822991"/>
                  <a:pt x="69987" y="1834706"/>
                  <a:pt x="72427" y="1846907"/>
                </a:cubicBezTo>
                <a:cubicBezTo>
                  <a:pt x="76027" y="1864907"/>
                  <a:pt x="78098" y="1883186"/>
                  <a:pt x="81481" y="1901228"/>
                </a:cubicBezTo>
                <a:cubicBezTo>
                  <a:pt x="87153" y="1931477"/>
                  <a:pt x="88158" y="1963187"/>
                  <a:pt x="99588" y="1991762"/>
                </a:cubicBezTo>
                <a:cubicBezTo>
                  <a:pt x="103114" y="2000576"/>
                  <a:pt x="123199" y="2048221"/>
                  <a:pt x="126748" y="2064190"/>
                </a:cubicBezTo>
                <a:cubicBezTo>
                  <a:pt x="147993" y="2159791"/>
                  <a:pt x="124475" y="2084530"/>
                  <a:pt x="144855" y="2145671"/>
                </a:cubicBezTo>
                <a:cubicBezTo>
                  <a:pt x="147873" y="2166796"/>
                  <a:pt x="150092" y="2188050"/>
                  <a:pt x="153909" y="2209045"/>
                </a:cubicBezTo>
                <a:cubicBezTo>
                  <a:pt x="156135" y="2221287"/>
                  <a:pt x="160736" y="2233017"/>
                  <a:pt x="162962" y="2245259"/>
                </a:cubicBezTo>
                <a:cubicBezTo>
                  <a:pt x="166779" y="2266254"/>
                  <a:pt x="168508" y="2287584"/>
                  <a:pt x="172016" y="2308633"/>
                </a:cubicBezTo>
                <a:cubicBezTo>
                  <a:pt x="174546" y="2323812"/>
                  <a:pt x="178316" y="2338761"/>
                  <a:pt x="181069" y="2353901"/>
                </a:cubicBezTo>
                <a:cubicBezTo>
                  <a:pt x="195866" y="2435285"/>
                  <a:pt x="183165" y="2380388"/>
                  <a:pt x="199176" y="2444435"/>
                </a:cubicBezTo>
                <a:cubicBezTo>
                  <a:pt x="202194" y="2477631"/>
                  <a:pt x="201245" y="2511431"/>
                  <a:pt x="208229" y="2544024"/>
                </a:cubicBezTo>
                <a:cubicBezTo>
                  <a:pt x="210509" y="2554663"/>
                  <a:pt x="220938" y="2561737"/>
                  <a:pt x="226336" y="2571184"/>
                </a:cubicBezTo>
                <a:cubicBezTo>
                  <a:pt x="254611" y="2620665"/>
                  <a:pt x="228939" y="2597062"/>
                  <a:pt x="271604" y="2625505"/>
                </a:cubicBezTo>
                <a:cubicBezTo>
                  <a:pt x="292026" y="2707190"/>
                  <a:pt x="281842" y="2674323"/>
                  <a:pt x="298764" y="2725093"/>
                </a:cubicBezTo>
                <a:cubicBezTo>
                  <a:pt x="304261" y="2769066"/>
                  <a:pt x="306503" y="2801316"/>
                  <a:pt x="316871" y="2842788"/>
                </a:cubicBezTo>
                <a:cubicBezTo>
                  <a:pt x="319185" y="2852046"/>
                  <a:pt x="323609" y="2860690"/>
                  <a:pt x="325924" y="2869948"/>
                </a:cubicBezTo>
                <a:cubicBezTo>
                  <a:pt x="343474" y="2940148"/>
                  <a:pt x="322966" y="2891192"/>
                  <a:pt x="353085" y="2951430"/>
                </a:cubicBezTo>
                <a:cubicBezTo>
                  <a:pt x="356103" y="2963501"/>
                  <a:pt x="358563" y="2975725"/>
                  <a:pt x="362138" y="2987643"/>
                </a:cubicBezTo>
                <a:cubicBezTo>
                  <a:pt x="367622" y="3005925"/>
                  <a:pt x="375616" y="3023447"/>
                  <a:pt x="380245" y="3041964"/>
                </a:cubicBezTo>
                <a:cubicBezTo>
                  <a:pt x="383263" y="3054035"/>
                  <a:pt x="386025" y="3066174"/>
                  <a:pt x="389299" y="3078178"/>
                </a:cubicBezTo>
                <a:cubicBezTo>
                  <a:pt x="395080" y="3099374"/>
                  <a:pt x="401625" y="3120356"/>
                  <a:pt x="407406" y="3141552"/>
                </a:cubicBezTo>
                <a:cubicBezTo>
                  <a:pt x="410888" y="3154321"/>
                  <a:pt x="418572" y="3191045"/>
                  <a:pt x="425513" y="3204927"/>
                </a:cubicBezTo>
                <a:cubicBezTo>
                  <a:pt x="430379" y="3214659"/>
                  <a:pt x="437584" y="3223034"/>
                  <a:pt x="443620" y="3232087"/>
                </a:cubicBezTo>
                <a:cubicBezTo>
                  <a:pt x="463635" y="3292134"/>
                  <a:pt x="461726" y="3267322"/>
                  <a:pt x="461726" y="3304515"/>
                </a:cubicBezTo>
              </a:path>
            </a:pathLst>
          </a:custGeom>
          <a:noFill/>
          <a:ln w="19050">
            <a:solidFill>
              <a:schemeClr val="accent4">
                <a:lumMod val="50000"/>
              </a:schemeClr>
            </a:solidFill>
            <a:prstDash val="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17728B9B-B2AB-7524-AB2F-7EC94FCF9C0D}"/>
              </a:ext>
            </a:extLst>
          </p:cNvPr>
          <p:cNvSpPr/>
          <p:nvPr/>
        </p:nvSpPr>
        <p:spPr>
          <a:xfrm flipH="1">
            <a:off x="8141490" y="940982"/>
            <a:ext cx="684747" cy="3684760"/>
          </a:xfrm>
          <a:custGeom>
            <a:avLst/>
            <a:gdLst>
              <a:gd name="connsiteX0" fmla="*/ 670183 w 684747"/>
              <a:gd name="connsiteY0" fmla="*/ 3684760 h 3684760"/>
              <a:gd name="connsiteX1" fmla="*/ 560960 w 684747"/>
              <a:gd name="connsiteY1" fmla="*/ 3521798 h 3684760"/>
              <a:gd name="connsiteX2" fmla="*/ 517272 w 684747"/>
              <a:gd name="connsiteY2" fmla="*/ 3476531 h 3684760"/>
              <a:gd name="connsiteX3" fmla="*/ 488146 w 684747"/>
              <a:gd name="connsiteY3" fmla="*/ 3431263 h 3684760"/>
              <a:gd name="connsiteX4" fmla="*/ 422612 w 684747"/>
              <a:gd name="connsiteY4" fmla="*/ 3331675 h 3684760"/>
              <a:gd name="connsiteX5" fmla="*/ 378923 w 684747"/>
              <a:gd name="connsiteY5" fmla="*/ 3259247 h 3684760"/>
              <a:gd name="connsiteX6" fmla="*/ 349797 w 684747"/>
              <a:gd name="connsiteY6" fmla="*/ 3177766 h 3684760"/>
              <a:gd name="connsiteX7" fmla="*/ 320670 w 684747"/>
              <a:gd name="connsiteY7" fmla="*/ 3114392 h 3684760"/>
              <a:gd name="connsiteX8" fmla="*/ 291544 w 684747"/>
              <a:gd name="connsiteY8" fmla="*/ 3060071 h 3684760"/>
              <a:gd name="connsiteX9" fmla="*/ 247855 w 684747"/>
              <a:gd name="connsiteY9" fmla="*/ 2933323 h 3684760"/>
              <a:gd name="connsiteX10" fmla="*/ 218729 w 684747"/>
              <a:gd name="connsiteY10" fmla="*/ 2851842 h 3684760"/>
              <a:gd name="connsiteX11" fmla="*/ 167758 w 684747"/>
              <a:gd name="connsiteY11" fmla="*/ 2688879 h 3684760"/>
              <a:gd name="connsiteX12" fmla="*/ 102224 w 684747"/>
              <a:gd name="connsiteY12" fmla="*/ 2408222 h 3684760"/>
              <a:gd name="connsiteX13" fmla="*/ 80380 w 684747"/>
              <a:gd name="connsiteY13" fmla="*/ 2317687 h 3684760"/>
              <a:gd name="connsiteX14" fmla="*/ 73098 w 684747"/>
              <a:gd name="connsiteY14" fmla="*/ 2263366 h 3684760"/>
              <a:gd name="connsiteX15" fmla="*/ 58535 w 684747"/>
              <a:gd name="connsiteY15" fmla="*/ 2199992 h 3684760"/>
              <a:gd name="connsiteX16" fmla="*/ 51254 w 684747"/>
              <a:gd name="connsiteY16" fmla="*/ 2109457 h 3684760"/>
              <a:gd name="connsiteX17" fmla="*/ 36691 w 684747"/>
              <a:gd name="connsiteY17" fmla="*/ 2009869 h 3684760"/>
              <a:gd name="connsiteX18" fmla="*/ 29409 w 684747"/>
              <a:gd name="connsiteY18" fmla="*/ 1702051 h 3684760"/>
              <a:gd name="connsiteX19" fmla="*/ 14847 w 684747"/>
              <a:gd name="connsiteY19" fmla="*/ 1557196 h 3684760"/>
              <a:gd name="connsiteX20" fmla="*/ 7565 w 684747"/>
              <a:gd name="connsiteY20" fmla="*/ 1475715 h 3684760"/>
              <a:gd name="connsiteX21" fmla="*/ 283 w 684747"/>
              <a:gd name="connsiteY21" fmla="*/ 1276539 h 3684760"/>
              <a:gd name="connsiteX22" fmla="*/ 22128 w 684747"/>
              <a:gd name="connsiteY22" fmla="*/ 914400 h 3684760"/>
              <a:gd name="connsiteX23" fmla="*/ 29409 w 684747"/>
              <a:gd name="connsiteY23" fmla="*/ 869133 h 3684760"/>
              <a:gd name="connsiteX24" fmla="*/ 43972 w 684747"/>
              <a:gd name="connsiteY24" fmla="*/ 760491 h 3684760"/>
              <a:gd name="connsiteX25" fmla="*/ 51254 w 684747"/>
              <a:gd name="connsiteY25" fmla="*/ 669956 h 3684760"/>
              <a:gd name="connsiteX26" fmla="*/ 80380 w 684747"/>
              <a:gd name="connsiteY26" fmla="*/ 615636 h 3684760"/>
              <a:gd name="connsiteX27" fmla="*/ 131351 w 684747"/>
              <a:gd name="connsiteY27" fmla="*/ 516047 h 3684760"/>
              <a:gd name="connsiteX28" fmla="*/ 145914 w 684747"/>
              <a:gd name="connsiteY28" fmla="*/ 461727 h 3684760"/>
              <a:gd name="connsiteX29" fmla="*/ 160477 w 684747"/>
              <a:gd name="connsiteY29" fmla="*/ 434566 h 3684760"/>
              <a:gd name="connsiteX30" fmla="*/ 182321 w 684747"/>
              <a:gd name="connsiteY30" fmla="*/ 389299 h 3684760"/>
              <a:gd name="connsiteX31" fmla="*/ 204166 w 684747"/>
              <a:gd name="connsiteY31" fmla="*/ 362139 h 3684760"/>
              <a:gd name="connsiteX32" fmla="*/ 255137 w 684747"/>
              <a:gd name="connsiteY32" fmla="*/ 271604 h 3684760"/>
              <a:gd name="connsiteX33" fmla="*/ 276981 w 684747"/>
              <a:gd name="connsiteY33" fmla="*/ 262550 h 3684760"/>
              <a:gd name="connsiteX34" fmla="*/ 320670 w 684747"/>
              <a:gd name="connsiteY34" fmla="*/ 208230 h 3684760"/>
              <a:gd name="connsiteX35" fmla="*/ 357078 w 684747"/>
              <a:gd name="connsiteY35" fmla="*/ 144855 h 3684760"/>
              <a:gd name="connsiteX36" fmla="*/ 400767 w 684747"/>
              <a:gd name="connsiteY36" fmla="*/ 99588 h 3684760"/>
              <a:gd name="connsiteX37" fmla="*/ 422612 w 684747"/>
              <a:gd name="connsiteY37" fmla="*/ 72428 h 3684760"/>
              <a:gd name="connsiteX38" fmla="*/ 444456 w 684747"/>
              <a:gd name="connsiteY38" fmla="*/ 63374 h 3684760"/>
              <a:gd name="connsiteX39" fmla="*/ 466301 w 684747"/>
              <a:gd name="connsiteY39" fmla="*/ 45267 h 3684760"/>
              <a:gd name="connsiteX40" fmla="*/ 488146 w 684747"/>
              <a:gd name="connsiteY40" fmla="*/ 36214 h 3684760"/>
              <a:gd name="connsiteX41" fmla="*/ 524553 w 684747"/>
              <a:gd name="connsiteY41" fmla="*/ 18107 h 3684760"/>
              <a:gd name="connsiteX42" fmla="*/ 604650 w 684747"/>
              <a:gd name="connsiteY42" fmla="*/ 0 h 3684760"/>
              <a:gd name="connsiteX43" fmla="*/ 677465 w 684747"/>
              <a:gd name="connsiteY43" fmla="*/ 18107 h 3684760"/>
              <a:gd name="connsiteX44" fmla="*/ 684747 w 684747"/>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84747" h="3684760" extrusionOk="0">
                <a:moveTo>
                  <a:pt x="670183" y="3684760"/>
                </a:moveTo>
                <a:cubicBezTo>
                  <a:pt x="575605" y="3518666"/>
                  <a:pt x="735211" y="3783703"/>
                  <a:pt x="560960" y="3521798"/>
                </a:cubicBezTo>
                <a:cubicBezTo>
                  <a:pt x="547677" y="3506015"/>
                  <a:pt x="533962" y="3496663"/>
                  <a:pt x="517272" y="3476531"/>
                </a:cubicBezTo>
                <a:cubicBezTo>
                  <a:pt x="507556" y="3461119"/>
                  <a:pt x="501346" y="3447270"/>
                  <a:pt x="488146" y="3431263"/>
                </a:cubicBezTo>
                <a:cubicBezTo>
                  <a:pt x="408528" y="3292000"/>
                  <a:pt x="490060" y="3443319"/>
                  <a:pt x="422612" y="3331675"/>
                </a:cubicBezTo>
                <a:cubicBezTo>
                  <a:pt x="403728" y="3302596"/>
                  <a:pt x="392459" y="3285047"/>
                  <a:pt x="378923" y="3259247"/>
                </a:cubicBezTo>
                <a:cubicBezTo>
                  <a:pt x="365559" y="3237546"/>
                  <a:pt x="366488" y="3204178"/>
                  <a:pt x="349797" y="3177766"/>
                </a:cubicBezTo>
                <a:cubicBezTo>
                  <a:pt x="336040" y="3158661"/>
                  <a:pt x="329786" y="3132628"/>
                  <a:pt x="320670" y="3114392"/>
                </a:cubicBezTo>
                <a:cubicBezTo>
                  <a:pt x="309838" y="3098458"/>
                  <a:pt x="299627" y="3080086"/>
                  <a:pt x="291544" y="3060071"/>
                </a:cubicBezTo>
                <a:cubicBezTo>
                  <a:pt x="273069" y="3018052"/>
                  <a:pt x="264904" y="2972678"/>
                  <a:pt x="247855" y="2933323"/>
                </a:cubicBezTo>
                <a:cubicBezTo>
                  <a:pt x="238384" y="2900596"/>
                  <a:pt x="232297" y="2878396"/>
                  <a:pt x="218729" y="2851842"/>
                </a:cubicBezTo>
                <a:cubicBezTo>
                  <a:pt x="176546" y="2741728"/>
                  <a:pt x="208755" y="2787614"/>
                  <a:pt x="167758" y="2688879"/>
                </a:cubicBezTo>
                <a:cubicBezTo>
                  <a:pt x="132709" y="2522836"/>
                  <a:pt x="138903" y="2676854"/>
                  <a:pt x="102224" y="2408222"/>
                </a:cubicBezTo>
                <a:cubicBezTo>
                  <a:pt x="95524" y="2378711"/>
                  <a:pt x="90485" y="2349803"/>
                  <a:pt x="80380" y="2317687"/>
                </a:cubicBezTo>
                <a:cubicBezTo>
                  <a:pt x="79382" y="2300258"/>
                  <a:pt x="77236" y="2282969"/>
                  <a:pt x="73098" y="2263366"/>
                </a:cubicBezTo>
                <a:cubicBezTo>
                  <a:pt x="72226" y="2244017"/>
                  <a:pt x="62951" y="2220209"/>
                  <a:pt x="58535" y="2199992"/>
                </a:cubicBezTo>
                <a:cubicBezTo>
                  <a:pt x="52343" y="2167892"/>
                  <a:pt x="53033" y="2137678"/>
                  <a:pt x="51254" y="2109457"/>
                </a:cubicBezTo>
                <a:cubicBezTo>
                  <a:pt x="45113" y="2075947"/>
                  <a:pt x="40721" y="2035744"/>
                  <a:pt x="36691" y="2009869"/>
                </a:cubicBezTo>
                <a:cubicBezTo>
                  <a:pt x="46492" y="1926496"/>
                  <a:pt x="30644" y="1788190"/>
                  <a:pt x="29409" y="1702051"/>
                </a:cubicBezTo>
                <a:cubicBezTo>
                  <a:pt x="20556" y="1652349"/>
                  <a:pt x="21907" y="1605421"/>
                  <a:pt x="14847" y="1557196"/>
                </a:cubicBezTo>
                <a:cubicBezTo>
                  <a:pt x="16546" y="1532109"/>
                  <a:pt x="12364" y="1500678"/>
                  <a:pt x="7565" y="1475715"/>
                </a:cubicBezTo>
                <a:cubicBezTo>
                  <a:pt x="646" y="1406974"/>
                  <a:pt x="4164" y="1349388"/>
                  <a:pt x="283" y="1276539"/>
                </a:cubicBezTo>
                <a:cubicBezTo>
                  <a:pt x="4450" y="1175058"/>
                  <a:pt x="10583" y="1020089"/>
                  <a:pt x="22128" y="914400"/>
                </a:cubicBezTo>
                <a:cubicBezTo>
                  <a:pt x="23407" y="901436"/>
                  <a:pt x="26680" y="885570"/>
                  <a:pt x="29409" y="869133"/>
                </a:cubicBezTo>
                <a:cubicBezTo>
                  <a:pt x="29725" y="831575"/>
                  <a:pt x="38498" y="801810"/>
                  <a:pt x="43972" y="760491"/>
                </a:cubicBezTo>
                <a:cubicBezTo>
                  <a:pt x="40772" y="730603"/>
                  <a:pt x="37794" y="697156"/>
                  <a:pt x="51254" y="669956"/>
                </a:cubicBezTo>
                <a:cubicBezTo>
                  <a:pt x="57754" y="651302"/>
                  <a:pt x="71344" y="633077"/>
                  <a:pt x="80380" y="615636"/>
                </a:cubicBezTo>
                <a:cubicBezTo>
                  <a:pt x="90536" y="597126"/>
                  <a:pt x="123498" y="536501"/>
                  <a:pt x="131351" y="516047"/>
                </a:cubicBezTo>
                <a:cubicBezTo>
                  <a:pt x="137239" y="494911"/>
                  <a:pt x="136560" y="479510"/>
                  <a:pt x="145914" y="461727"/>
                </a:cubicBezTo>
                <a:cubicBezTo>
                  <a:pt x="149980" y="454540"/>
                  <a:pt x="156389" y="444846"/>
                  <a:pt x="160477" y="434566"/>
                </a:cubicBezTo>
                <a:cubicBezTo>
                  <a:pt x="165279" y="418579"/>
                  <a:pt x="169854" y="403757"/>
                  <a:pt x="182321" y="389299"/>
                </a:cubicBezTo>
                <a:cubicBezTo>
                  <a:pt x="189545" y="379506"/>
                  <a:pt x="197414" y="372306"/>
                  <a:pt x="204166" y="362139"/>
                </a:cubicBezTo>
                <a:cubicBezTo>
                  <a:pt x="205764" y="360997"/>
                  <a:pt x="245957" y="279933"/>
                  <a:pt x="255137" y="271604"/>
                </a:cubicBezTo>
                <a:cubicBezTo>
                  <a:pt x="260260" y="266945"/>
                  <a:pt x="269204" y="265828"/>
                  <a:pt x="276981" y="262550"/>
                </a:cubicBezTo>
                <a:cubicBezTo>
                  <a:pt x="342776" y="163480"/>
                  <a:pt x="261977" y="275259"/>
                  <a:pt x="320670" y="208230"/>
                </a:cubicBezTo>
                <a:cubicBezTo>
                  <a:pt x="347306" y="173694"/>
                  <a:pt x="336091" y="176878"/>
                  <a:pt x="357078" y="144855"/>
                </a:cubicBezTo>
                <a:cubicBezTo>
                  <a:pt x="384229" y="99451"/>
                  <a:pt x="361983" y="130477"/>
                  <a:pt x="400767" y="99588"/>
                </a:cubicBezTo>
                <a:cubicBezTo>
                  <a:pt x="406010" y="91045"/>
                  <a:pt x="414894" y="79420"/>
                  <a:pt x="422612" y="72428"/>
                </a:cubicBezTo>
                <a:cubicBezTo>
                  <a:pt x="429366" y="67268"/>
                  <a:pt x="438876" y="68201"/>
                  <a:pt x="444456" y="63374"/>
                </a:cubicBezTo>
                <a:cubicBezTo>
                  <a:pt x="452950" y="58859"/>
                  <a:pt x="459422" y="50156"/>
                  <a:pt x="466301" y="45267"/>
                </a:cubicBezTo>
                <a:cubicBezTo>
                  <a:pt x="474364" y="41468"/>
                  <a:pt x="480785" y="38543"/>
                  <a:pt x="488146" y="36214"/>
                </a:cubicBezTo>
                <a:cubicBezTo>
                  <a:pt x="503486" y="30172"/>
                  <a:pt x="510791" y="21283"/>
                  <a:pt x="524553" y="18107"/>
                </a:cubicBezTo>
                <a:cubicBezTo>
                  <a:pt x="537702" y="13379"/>
                  <a:pt x="592751" y="3523"/>
                  <a:pt x="604650" y="0"/>
                </a:cubicBezTo>
                <a:cubicBezTo>
                  <a:pt x="635556" y="8571"/>
                  <a:pt x="671913" y="-15810"/>
                  <a:pt x="677465" y="18107"/>
                </a:cubicBezTo>
                <a:cubicBezTo>
                  <a:pt x="679859" y="29061"/>
                  <a:pt x="683942" y="37399"/>
                  <a:pt x="684747" y="45267"/>
                </a:cubicBezTo>
              </a:path>
            </a:pathLst>
          </a:custGeom>
          <a:noFill/>
          <a:ln w="19050">
            <a:solidFill>
              <a:srgbClr val="FFFF00"/>
            </a:solidFill>
            <a:prstDash val="dash"/>
            <a:headEnd type="oval" w="med" len="med"/>
            <a:tailEnd type="triangle" w="med" len="med"/>
            <a:extLst>
              <a:ext uri="{C807C97D-BFC1-408E-A445-0C87EB9F89A2}">
                <ask:lineSketchStyleProps xmlns:ask="http://schemas.microsoft.com/office/drawing/2018/sketchyshapes" sd="11625982">
                  <a:custGeom>
                    <a:avLst/>
                    <a:gdLst>
                      <a:gd name="connsiteX0" fmla="*/ 833271 w 851378"/>
                      <a:gd name="connsiteY0" fmla="*/ 3684760 h 3684760"/>
                      <a:gd name="connsiteX1" fmla="*/ 697469 w 851378"/>
                      <a:gd name="connsiteY1" fmla="*/ 3521798 h 3684760"/>
                      <a:gd name="connsiteX2" fmla="*/ 643149 w 851378"/>
                      <a:gd name="connsiteY2" fmla="*/ 3476531 h 3684760"/>
                      <a:gd name="connsiteX3" fmla="*/ 606935 w 851378"/>
                      <a:gd name="connsiteY3" fmla="*/ 3431263 h 3684760"/>
                      <a:gd name="connsiteX4" fmla="*/ 525454 w 851378"/>
                      <a:gd name="connsiteY4" fmla="*/ 3331675 h 3684760"/>
                      <a:gd name="connsiteX5" fmla="*/ 471133 w 851378"/>
                      <a:gd name="connsiteY5" fmla="*/ 3259247 h 3684760"/>
                      <a:gd name="connsiteX6" fmla="*/ 434919 w 851378"/>
                      <a:gd name="connsiteY6" fmla="*/ 3177766 h 3684760"/>
                      <a:gd name="connsiteX7" fmla="*/ 398705 w 851378"/>
                      <a:gd name="connsiteY7" fmla="*/ 3114392 h 3684760"/>
                      <a:gd name="connsiteX8" fmla="*/ 362491 w 851378"/>
                      <a:gd name="connsiteY8" fmla="*/ 3060071 h 3684760"/>
                      <a:gd name="connsiteX9" fmla="*/ 308170 w 851378"/>
                      <a:gd name="connsiteY9" fmla="*/ 2933323 h 3684760"/>
                      <a:gd name="connsiteX10" fmla="*/ 271957 w 851378"/>
                      <a:gd name="connsiteY10" fmla="*/ 2851842 h 3684760"/>
                      <a:gd name="connsiteX11" fmla="*/ 208582 w 851378"/>
                      <a:gd name="connsiteY11" fmla="*/ 2688879 h 3684760"/>
                      <a:gd name="connsiteX12" fmla="*/ 127101 w 851378"/>
                      <a:gd name="connsiteY12" fmla="*/ 2408222 h 3684760"/>
                      <a:gd name="connsiteX13" fmla="*/ 99941 w 851378"/>
                      <a:gd name="connsiteY13" fmla="*/ 2317687 h 3684760"/>
                      <a:gd name="connsiteX14" fmla="*/ 90887 w 851378"/>
                      <a:gd name="connsiteY14" fmla="*/ 2263366 h 3684760"/>
                      <a:gd name="connsiteX15" fmla="*/ 72780 w 851378"/>
                      <a:gd name="connsiteY15" fmla="*/ 2199992 h 3684760"/>
                      <a:gd name="connsiteX16" fmla="*/ 63727 w 851378"/>
                      <a:gd name="connsiteY16" fmla="*/ 2109457 h 3684760"/>
                      <a:gd name="connsiteX17" fmla="*/ 45620 w 851378"/>
                      <a:gd name="connsiteY17" fmla="*/ 2009869 h 3684760"/>
                      <a:gd name="connsiteX18" fmla="*/ 36566 w 851378"/>
                      <a:gd name="connsiteY18" fmla="*/ 1702051 h 3684760"/>
                      <a:gd name="connsiteX19" fmla="*/ 18460 w 851378"/>
                      <a:gd name="connsiteY19" fmla="*/ 1557196 h 3684760"/>
                      <a:gd name="connsiteX20" fmla="*/ 9406 w 851378"/>
                      <a:gd name="connsiteY20" fmla="*/ 1475715 h 3684760"/>
                      <a:gd name="connsiteX21" fmla="*/ 353 w 851378"/>
                      <a:gd name="connsiteY21" fmla="*/ 1276539 h 3684760"/>
                      <a:gd name="connsiteX22" fmla="*/ 27513 w 851378"/>
                      <a:gd name="connsiteY22" fmla="*/ 914400 h 3684760"/>
                      <a:gd name="connsiteX23" fmla="*/ 36566 w 851378"/>
                      <a:gd name="connsiteY23" fmla="*/ 869133 h 3684760"/>
                      <a:gd name="connsiteX24" fmla="*/ 54673 w 851378"/>
                      <a:gd name="connsiteY24" fmla="*/ 760491 h 3684760"/>
                      <a:gd name="connsiteX25" fmla="*/ 63727 w 851378"/>
                      <a:gd name="connsiteY25" fmla="*/ 669956 h 3684760"/>
                      <a:gd name="connsiteX26" fmla="*/ 99941 w 851378"/>
                      <a:gd name="connsiteY26" fmla="*/ 615636 h 3684760"/>
                      <a:gd name="connsiteX27" fmla="*/ 163315 w 851378"/>
                      <a:gd name="connsiteY27" fmla="*/ 516047 h 3684760"/>
                      <a:gd name="connsiteX28" fmla="*/ 181422 w 851378"/>
                      <a:gd name="connsiteY28" fmla="*/ 461727 h 3684760"/>
                      <a:gd name="connsiteX29" fmla="*/ 199529 w 851378"/>
                      <a:gd name="connsiteY29" fmla="*/ 434566 h 3684760"/>
                      <a:gd name="connsiteX30" fmla="*/ 226689 w 851378"/>
                      <a:gd name="connsiteY30" fmla="*/ 389299 h 3684760"/>
                      <a:gd name="connsiteX31" fmla="*/ 253850 w 851378"/>
                      <a:gd name="connsiteY31" fmla="*/ 362139 h 3684760"/>
                      <a:gd name="connsiteX32" fmla="*/ 317224 w 851378"/>
                      <a:gd name="connsiteY32" fmla="*/ 271604 h 3684760"/>
                      <a:gd name="connsiteX33" fmla="*/ 344384 w 851378"/>
                      <a:gd name="connsiteY33" fmla="*/ 262550 h 3684760"/>
                      <a:gd name="connsiteX34" fmla="*/ 398705 w 851378"/>
                      <a:gd name="connsiteY34" fmla="*/ 208230 h 3684760"/>
                      <a:gd name="connsiteX35" fmla="*/ 443972 w 851378"/>
                      <a:gd name="connsiteY35" fmla="*/ 144855 h 3684760"/>
                      <a:gd name="connsiteX36" fmla="*/ 498293 w 851378"/>
                      <a:gd name="connsiteY36" fmla="*/ 99588 h 3684760"/>
                      <a:gd name="connsiteX37" fmla="*/ 525454 w 851378"/>
                      <a:gd name="connsiteY37" fmla="*/ 72428 h 3684760"/>
                      <a:gd name="connsiteX38" fmla="*/ 552614 w 851378"/>
                      <a:gd name="connsiteY38" fmla="*/ 63374 h 3684760"/>
                      <a:gd name="connsiteX39" fmla="*/ 579774 w 851378"/>
                      <a:gd name="connsiteY39" fmla="*/ 45267 h 3684760"/>
                      <a:gd name="connsiteX40" fmla="*/ 606935 w 851378"/>
                      <a:gd name="connsiteY40" fmla="*/ 36214 h 3684760"/>
                      <a:gd name="connsiteX41" fmla="*/ 652202 w 851378"/>
                      <a:gd name="connsiteY41" fmla="*/ 18107 h 3684760"/>
                      <a:gd name="connsiteX42" fmla="*/ 751790 w 851378"/>
                      <a:gd name="connsiteY42" fmla="*/ 0 h 3684760"/>
                      <a:gd name="connsiteX43" fmla="*/ 842325 w 851378"/>
                      <a:gd name="connsiteY43" fmla="*/ 18107 h 3684760"/>
                      <a:gd name="connsiteX44" fmla="*/ 851378 w 851378"/>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1378" h="3684760">
                        <a:moveTo>
                          <a:pt x="833271" y="3684760"/>
                        </a:moveTo>
                        <a:cubicBezTo>
                          <a:pt x="690510" y="3541999"/>
                          <a:pt x="945972" y="3801365"/>
                          <a:pt x="697469" y="3521798"/>
                        </a:cubicBezTo>
                        <a:cubicBezTo>
                          <a:pt x="681810" y="3504182"/>
                          <a:pt x="659815" y="3493197"/>
                          <a:pt x="643149" y="3476531"/>
                        </a:cubicBezTo>
                        <a:cubicBezTo>
                          <a:pt x="629485" y="3462867"/>
                          <a:pt x="619862" y="3445626"/>
                          <a:pt x="606935" y="3431263"/>
                        </a:cubicBezTo>
                        <a:cubicBezTo>
                          <a:pt x="506636" y="3319820"/>
                          <a:pt x="613932" y="3455545"/>
                          <a:pt x="525454" y="3331675"/>
                        </a:cubicBezTo>
                        <a:cubicBezTo>
                          <a:pt x="507913" y="3307118"/>
                          <a:pt x="486434" y="3285259"/>
                          <a:pt x="471133" y="3259247"/>
                        </a:cubicBezTo>
                        <a:cubicBezTo>
                          <a:pt x="456063" y="3233629"/>
                          <a:pt x="448211" y="3204350"/>
                          <a:pt x="434919" y="3177766"/>
                        </a:cubicBezTo>
                        <a:cubicBezTo>
                          <a:pt x="424038" y="3156004"/>
                          <a:pt x="411457" y="3135113"/>
                          <a:pt x="398705" y="3114392"/>
                        </a:cubicBezTo>
                        <a:cubicBezTo>
                          <a:pt x="387300" y="3095858"/>
                          <a:pt x="372223" y="3079535"/>
                          <a:pt x="362491" y="3060071"/>
                        </a:cubicBezTo>
                        <a:cubicBezTo>
                          <a:pt x="341934" y="3018958"/>
                          <a:pt x="326498" y="2975477"/>
                          <a:pt x="308170" y="2933323"/>
                        </a:cubicBezTo>
                        <a:cubicBezTo>
                          <a:pt x="296319" y="2906066"/>
                          <a:pt x="281356" y="2880039"/>
                          <a:pt x="271957" y="2851842"/>
                        </a:cubicBezTo>
                        <a:cubicBezTo>
                          <a:pt x="235397" y="2742163"/>
                          <a:pt x="256424" y="2796522"/>
                          <a:pt x="208582" y="2688879"/>
                        </a:cubicBezTo>
                        <a:cubicBezTo>
                          <a:pt x="187799" y="2522606"/>
                          <a:pt x="215421" y="2702629"/>
                          <a:pt x="127101" y="2408222"/>
                        </a:cubicBezTo>
                        <a:cubicBezTo>
                          <a:pt x="118048" y="2378044"/>
                          <a:pt x="107583" y="2348253"/>
                          <a:pt x="99941" y="2317687"/>
                        </a:cubicBezTo>
                        <a:cubicBezTo>
                          <a:pt x="95489" y="2299878"/>
                          <a:pt x="95015" y="2281253"/>
                          <a:pt x="90887" y="2263366"/>
                        </a:cubicBezTo>
                        <a:cubicBezTo>
                          <a:pt x="85947" y="2241959"/>
                          <a:pt x="78816" y="2221117"/>
                          <a:pt x="72780" y="2199992"/>
                        </a:cubicBezTo>
                        <a:cubicBezTo>
                          <a:pt x="69762" y="2169814"/>
                          <a:pt x="68016" y="2139481"/>
                          <a:pt x="63727" y="2109457"/>
                        </a:cubicBezTo>
                        <a:cubicBezTo>
                          <a:pt x="58955" y="2076056"/>
                          <a:pt x="47864" y="2043535"/>
                          <a:pt x="45620" y="2009869"/>
                        </a:cubicBezTo>
                        <a:cubicBezTo>
                          <a:pt x="38792" y="1907446"/>
                          <a:pt x="41335" y="1804591"/>
                          <a:pt x="36566" y="1702051"/>
                        </a:cubicBezTo>
                        <a:cubicBezTo>
                          <a:pt x="34496" y="1657536"/>
                          <a:pt x="24085" y="1602196"/>
                          <a:pt x="18460" y="1557196"/>
                        </a:cubicBezTo>
                        <a:cubicBezTo>
                          <a:pt x="15070" y="1530080"/>
                          <a:pt x="12424" y="1502875"/>
                          <a:pt x="9406" y="1475715"/>
                        </a:cubicBezTo>
                        <a:cubicBezTo>
                          <a:pt x="6388" y="1409323"/>
                          <a:pt x="-1790" y="1342965"/>
                          <a:pt x="353" y="1276539"/>
                        </a:cubicBezTo>
                        <a:cubicBezTo>
                          <a:pt x="4256" y="1155550"/>
                          <a:pt x="16795" y="1034977"/>
                          <a:pt x="27513" y="914400"/>
                        </a:cubicBezTo>
                        <a:cubicBezTo>
                          <a:pt x="28875" y="899073"/>
                          <a:pt x="33892" y="884287"/>
                          <a:pt x="36566" y="869133"/>
                        </a:cubicBezTo>
                        <a:cubicBezTo>
                          <a:pt x="42946" y="832978"/>
                          <a:pt x="51020" y="797022"/>
                          <a:pt x="54673" y="760491"/>
                        </a:cubicBezTo>
                        <a:cubicBezTo>
                          <a:pt x="57691" y="730313"/>
                          <a:pt x="54681" y="698904"/>
                          <a:pt x="63727" y="669956"/>
                        </a:cubicBezTo>
                        <a:cubicBezTo>
                          <a:pt x="70218" y="649185"/>
                          <a:pt x="87870" y="633743"/>
                          <a:pt x="99941" y="615636"/>
                        </a:cubicBezTo>
                        <a:cubicBezTo>
                          <a:pt x="109778" y="600880"/>
                          <a:pt x="154180" y="536144"/>
                          <a:pt x="163315" y="516047"/>
                        </a:cubicBezTo>
                        <a:cubicBezTo>
                          <a:pt x="171213" y="498672"/>
                          <a:pt x="170835" y="477608"/>
                          <a:pt x="181422" y="461727"/>
                        </a:cubicBezTo>
                        <a:cubicBezTo>
                          <a:pt x="187458" y="452673"/>
                          <a:pt x="193762" y="443793"/>
                          <a:pt x="199529" y="434566"/>
                        </a:cubicBezTo>
                        <a:cubicBezTo>
                          <a:pt x="208855" y="419644"/>
                          <a:pt x="216131" y="403376"/>
                          <a:pt x="226689" y="389299"/>
                        </a:cubicBezTo>
                        <a:cubicBezTo>
                          <a:pt x="234371" y="379056"/>
                          <a:pt x="245989" y="372246"/>
                          <a:pt x="253850" y="362139"/>
                        </a:cubicBezTo>
                        <a:cubicBezTo>
                          <a:pt x="255450" y="360081"/>
                          <a:pt x="306809" y="280283"/>
                          <a:pt x="317224" y="271604"/>
                        </a:cubicBezTo>
                        <a:cubicBezTo>
                          <a:pt x="324555" y="265495"/>
                          <a:pt x="335331" y="265568"/>
                          <a:pt x="344384" y="262550"/>
                        </a:cubicBezTo>
                        <a:cubicBezTo>
                          <a:pt x="433162" y="144184"/>
                          <a:pt x="319265" y="287671"/>
                          <a:pt x="398705" y="208230"/>
                        </a:cubicBezTo>
                        <a:cubicBezTo>
                          <a:pt x="431326" y="175608"/>
                          <a:pt x="418265" y="175703"/>
                          <a:pt x="443972" y="144855"/>
                        </a:cubicBezTo>
                        <a:cubicBezTo>
                          <a:pt x="480035" y="101579"/>
                          <a:pt x="459453" y="131954"/>
                          <a:pt x="498293" y="99588"/>
                        </a:cubicBezTo>
                        <a:cubicBezTo>
                          <a:pt x="508129" y="91391"/>
                          <a:pt x="514801" y="79530"/>
                          <a:pt x="525454" y="72428"/>
                        </a:cubicBezTo>
                        <a:cubicBezTo>
                          <a:pt x="533394" y="67134"/>
                          <a:pt x="544078" y="67642"/>
                          <a:pt x="552614" y="63374"/>
                        </a:cubicBezTo>
                        <a:cubicBezTo>
                          <a:pt x="562346" y="58508"/>
                          <a:pt x="570042" y="50133"/>
                          <a:pt x="579774" y="45267"/>
                        </a:cubicBezTo>
                        <a:cubicBezTo>
                          <a:pt x="588310" y="40999"/>
                          <a:pt x="597999" y="39565"/>
                          <a:pt x="606935" y="36214"/>
                        </a:cubicBezTo>
                        <a:cubicBezTo>
                          <a:pt x="622152" y="30508"/>
                          <a:pt x="636636" y="22777"/>
                          <a:pt x="652202" y="18107"/>
                        </a:cubicBezTo>
                        <a:cubicBezTo>
                          <a:pt x="668027" y="13359"/>
                          <a:pt x="738886" y="2151"/>
                          <a:pt x="751790" y="0"/>
                        </a:cubicBezTo>
                        <a:cubicBezTo>
                          <a:pt x="781968" y="6036"/>
                          <a:pt x="832593" y="-11090"/>
                          <a:pt x="842325" y="18107"/>
                        </a:cubicBezTo>
                        <a:lnTo>
                          <a:pt x="851378" y="45267"/>
                        </a:ln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C87B889-2311-3AF1-2920-6A849F843689}"/>
              </a:ext>
            </a:extLst>
          </p:cNvPr>
          <p:cNvSpPr/>
          <p:nvPr/>
        </p:nvSpPr>
        <p:spPr>
          <a:xfrm flipH="1">
            <a:off x="8110417" y="1211659"/>
            <a:ext cx="483296" cy="3304515"/>
          </a:xfrm>
          <a:custGeom>
            <a:avLst/>
            <a:gdLst>
              <a:gd name="connsiteX0" fmla="*/ 488887 w 488887"/>
              <a:gd name="connsiteY0" fmla="*/ 0 h 3304515"/>
              <a:gd name="connsiteX1" fmla="*/ 316871 w 488887"/>
              <a:gd name="connsiteY1" fmla="*/ 117695 h 3304515"/>
              <a:gd name="connsiteX2" fmla="*/ 280657 w 488887"/>
              <a:gd name="connsiteY2" fmla="*/ 144855 h 3304515"/>
              <a:gd name="connsiteX3" fmla="*/ 217283 w 488887"/>
              <a:gd name="connsiteY3" fmla="*/ 244443 h 3304515"/>
              <a:gd name="connsiteX4" fmla="*/ 172016 w 488887"/>
              <a:gd name="connsiteY4" fmla="*/ 298764 h 3304515"/>
              <a:gd name="connsiteX5" fmla="*/ 126748 w 488887"/>
              <a:gd name="connsiteY5" fmla="*/ 389299 h 3304515"/>
              <a:gd name="connsiteX6" fmla="*/ 117695 w 488887"/>
              <a:gd name="connsiteY6" fmla="*/ 425513 h 3304515"/>
              <a:gd name="connsiteX7" fmla="*/ 81481 w 488887"/>
              <a:gd name="connsiteY7" fmla="*/ 497940 h 3304515"/>
              <a:gd name="connsiteX8" fmla="*/ 63374 w 488887"/>
              <a:gd name="connsiteY8" fmla="*/ 588475 h 3304515"/>
              <a:gd name="connsiteX9" fmla="*/ 27160 w 488887"/>
              <a:gd name="connsiteY9" fmla="*/ 669956 h 3304515"/>
              <a:gd name="connsiteX10" fmla="*/ 9053 w 488887"/>
              <a:gd name="connsiteY10" fmla="*/ 914400 h 3304515"/>
              <a:gd name="connsiteX11" fmla="*/ 0 w 488887"/>
              <a:gd name="connsiteY11" fmla="*/ 1004934 h 3304515"/>
              <a:gd name="connsiteX12" fmla="*/ 9053 w 488887"/>
              <a:gd name="connsiteY12" fmla="*/ 1448554 h 3304515"/>
              <a:gd name="connsiteX13" fmla="*/ 18107 w 488887"/>
              <a:gd name="connsiteY13" fmla="*/ 1493822 h 3304515"/>
              <a:gd name="connsiteX14" fmla="*/ 36214 w 488887"/>
              <a:gd name="connsiteY14" fmla="*/ 1620570 h 3304515"/>
              <a:gd name="connsiteX15" fmla="*/ 45267 w 488887"/>
              <a:gd name="connsiteY15" fmla="*/ 1656784 h 3304515"/>
              <a:gd name="connsiteX16" fmla="*/ 63374 w 488887"/>
              <a:gd name="connsiteY16" fmla="*/ 1810693 h 3304515"/>
              <a:gd name="connsiteX17" fmla="*/ 72427 w 488887"/>
              <a:gd name="connsiteY17" fmla="*/ 1846907 h 3304515"/>
              <a:gd name="connsiteX18" fmla="*/ 81481 w 488887"/>
              <a:gd name="connsiteY18" fmla="*/ 1901228 h 3304515"/>
              <a:gd name="connsiteX19" fmla="*/ 99588 w 488887"/>
              <a:gd name="connsiteY19" fmla="*/ 1991762 h 3304515"/>
              <a:gd name="connsiteX20" fmla="*/ 126748 w 488887"/>
              <a:gd name="connsiteY20" fmla="*/ 2064190 h 3304515"/>
              <a:gd name="connsiteX21" fmla="*/ 144855 w 488887"/>
              <a:gd name="connsiteY21" fmla="*/ 2145671 h 3304515"/>
              <a:gd name="connsiteX22" fmla="*/ 153909 w 488887"/>
              <a:gd name="connsiteY22" fmla="*/ 2209045 h 3304515"/>
              <a:gd name="connsiteX23" fmla="*/ 162962 w 488887"/>
              <a:gd name="connsiteY23" fmla="*/ 2245259 h 3304515"/>
              <a:gd name="connsiteX24" fmla="*/ 172016 w 488887"/>
              <a:gd name="connsiteY24" fmla="*/ 2308633 h 3304515"/>
              <a:gd name="connsiteX25" fmla="*/ 181069 w 488887"/>
              <a:gd name="connsiteY25" fmla="*/ 2353901 h 3304515"/>
              <a:gd name="connsiteX26" fmla="*/ 199176 w 488887"/>
              <a:gd name="connsiteY26" fmla="*/ 2444435 h 3304515"/>
              <a:gd name="connsiteX27" fmla="*/ 208229 w 488887"/>
              <a:gd name="connsiteY27" fmla="*/ 2544024 h 3304515"/>
              <a:gd name="connsiteX28" fmla="*/ 226336 w 488887"/>
              <a:gd name="connsiteY28" fmla="*/ 2571184 h 3304515"/>
              <a:gd name="connsiteX29" fmla="*/ 271604 w 488887"/>
              <a:gd name="connsiteY29" fmla="*/ 2625505 h 3304515"/>
              <a:gd name="connsiteX30" fmla="*/ 298764 w 488887"/>
              <a:gd name="connsiteY30" fmla="*/ 2725093 h 3304515"/>
              <a:gd name="connsiteX31" fmla="*/ 316871 w 488887"/>
              <a:gd name="connsiteY31" fmla="*/ 2842788 h 3304515"/>
              <a:gd name="connsiteX32" fmla="*/ 325924 w 488887"/>
              <a:gd name="connsiteY32" fmla="*/ 2869948 h 3304515"/>
              <a:gd name="connsiteX33" fmla="*/ 353085 w 488887"/>
              <a:gd name="connsiteY33" fmla="*/ 2951430 h 3304515"/>
              <a:gd name="connsiteX34" fmla="*/ 362138 w 488887"/>
              <a:gd name="connsiteY34" fmla="*/ 2987643 h 3304515"/>
              <a:gd name="connsiteX35" fmla="*/ 380245 w 488887"/>
              <a:gd name="connsiteY35" fmla="*/ 3041964 h 3304515"/>
              <a:gd name="connsiteX36" fmla="*/ 389299 w 488887"/>
              <a:gd name="connsiteY36" fmla="*/ 3078178 h 3304515"/>
              <a:gd name="connsiteX37" fmla="*/ 407406 w 488887"/>
              <a:gd name="connsiteY37" fmla="*/ 3141552 h 3304515"/>
              <a:gd name="connsiteX38" fmla="*/ 425513 w 488887"/>
              <a:gd name="connsiteY38" fmla="*/ 3204927 h 3304515"/>
              <a:gd name="connsiteX39" fmla="*/ 443620 w 488887"/>
              <a:gd name="connsiteY39" fmla="*/ 3232087 h 3304515"/>
              <a:gd name="connsiteX40" fmla="*/ 461726 w 488887"/>
              <a:gd name="connsiteY40" fmla="*/ 3304515 h 330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8887" h="3304515">
                <a:moveTo>
                  <a:pt x="488887" y="0"/>
                </a:moveTo>
                <a:cubicBezTo>
                  <a:pt x="392845" y="38417"/>
                  <a:pt x="459331" y="6894"/>
                  <a:pt x="316871" y="117695"/>
                </a:cubicBezTo>
                <a:cubicBezTo>
                  <a:pt x="304960" y="126959"/>
                  <a:pt x="280657" y="144855"/>
                  <a:pt x="280657" y="144855"/>
                </a:cubicBezTo>
                <a:cubicBezTo>
                  <a:pt x="259532" y="178051"/>
                  <a:pt x="239974" y="212297"/>
                  <a:pt x="217283" y="244443"/>
                </a:cubicBezTo>
                <a:cubicBezTo>
                  <a:pt x="203691" y="263699"/>
                  <a:pt x="186486" y="280159"/>
                  <a:pt x="172016" y="298764"/>
                </a:cubicBezTo>
                <a:cubicBezTo>
                  <a:pt x="149913" y="327182"/>
                  <a:pt x="139708" y="353660"/>
                  <a:pt x="126748" y="389299"/>
                </a:cubicBezTo>
                <a:cubicBezTo>
                  <a:pt x="122496" y="400993"/>
                  <a:pt x="122481" y="414027"/>
                  <a:pt x="117695" y="425513"/>
                </a:cubicBezTo>
                <a:cubicBezTo>
                  <a:pt x="107313" y="450429"/>
                  <a:pt x="81481" y="497940"/>
                  <a:pt x="81481" y="497940"/>
                </a:cubicBezTo>
                <a:cubicBezTo>
                  <a:pt x="75445" y="528118"/>
                  <a:pt x="77137" y="560948"/>
                  <a:pt x="63374" y="588475"/>
                </a:cubicBezTo>
                <a:cubicBezTo>
                  <a:pt x="37999" y="639225"/>
                  <a:pt x="50279" y="612158"/>
                  <a:pt x="27160" y="669956"/>
                </a:cubicBezTo>
                <a:cubicBezTo>
                  <a:pt x="7852" y="843732"/>
                  <a:pt x="28078" y="648055"/>
                  <a:pt x="9053" y="914400"/>
                </a:cubicBezTo>
                <a:cubicBezTo>
                  <a:pt x="6892" y="944651"/>
                  <a:pt x="3018" y="974756"/>
                  <a:pt x="0" y="1004934"/>
                </a:cubicBezTo>
                <a:cubicBezTo>
                  <a:pt x="3018" y="1152807"/>
                  <a:pt x="3579" y="1300751"/>
                  <a:pt x="9053" y="1448554"/>
                </a:cubicBezTo>
                <a:cubicBezTo>
                  <a:pt x="9623" y="1463932"/>
                  <a:pt x="15707" y="1478622"/>
                  <a:pt x="18107" y="1493822"/>
                </a:cubicBezTo>
                <a:cubicBezTo>
                  <a:pt x="24763" y="1535978"/>
                  <a:pt x="25864" y="1579166"/>
                  <a:pt x="36214" y="1620570"/>
                </a:cubicBezTo>
                <a:cubicBezTo>
                  <a:pt x="39232" y="1632641"/>
                  <a:pt x="43221" y="1644510"/>
                  <a:pt x="45267" y="1656784"/>
                </a:cubicBezTo>
                <a:cubicBezTo>
                  <a:pt x="60209" y="1746435"/>
                  <a:pt x="48828" y="1716142"/>
                  <a:pt x="63374" y="1810693"/>
                </a:cubicBezTo>
                <a:cubicBezTo>
                  <a:pt x="65266" y="1822991"/>
                  <a:pt x="69987" y="1834706"/>
                  <a:pt x="72427" y="1846907"/>
                </a:cubicBezTo>
                <a:cubicBezTo>
                  <a:pt x="76027" y="1864907"/>
                  <a:pt x="78098" y="1883186"/>
                  <a:pt x="81481" y="1901228"/>
                </a:cubicBezTo>
                <a:cubicBezTo>
                  <a:pt x="87153" y="1931477"/>
                  <a:pt x="88158" y="1963187"/>
                  <a:pt x="99588" y="1991762"/>
                </a:cubicBezTo>
                <a:cubicBezTo>
                  <a:pt x="103114" y="2000576"/>
                  <a:pt x="123199" y="2048221"/>
                  <a:pt x="126748" y="2064190"/>
                </a:cubicBezTo>
                <a:cubicBezTo>
                  <a:pt x="147993" y="2159791"/>
                  <a:pt x="124475" y="2084530"/>
                  <a:pt x="144855" y="2145671"/>
                </a:cubicBezTo>
                <a:cubicBezTo>
                  <a:pt x="147873" y="2166796"/>
                  <a:pt x="150092" y="2188050"/>
                  <a:pt x="153909" y="2209045"/>
                </a:cubicBezTo>
                <a:cubicBezTo>
                  <a:pt x="156135" y="2221287"/>
                  <a:pt x="160736" y="2233017"/>
                  <a:pt x="162962" y="2245259"/>
                </a:cubicBezTo>
                <a:cubicBezTo>
                  <a:pt x="166779" y="2266254"/>
                  <a:pt x="168508" y="2287584"/>
                  <a:pt x="172016" y="2308633"/>
                </a:cubicBezTo>
                <a:cubicBezTo>
                  <a:pt x="174546" y="2323812"/>
                  <a:pt x="178316" y="2338761"/>
                  <a:pt x="181069" y="2353901"/>
                </a:cubicBezTo>
                <a:cubicBezTo>
                  <a:pt x="195866" y="2435285"/>
                  <a:pt x="183165" y="2380388"/>
                  <a:pt x="199176" y="2444435"/>
                </a:cubicBezTo>
                <a:cubicBezTo>
                  <a:pt x="202194" y="2477631"/>
                  <a:pt x="201245" y="2511431"/>
                  <a:pt x="208229" y="2544024"/>
                </a:cubicBezTo>
                <a:cubicBezTo>
                  <a:pt x="210509" y="2554663"/>
                  <a:pt x="220938" y="2561737"/>
                  <a:pt x="226336" y="2571184"/>
                </a:cubicBezTo>
                <a:cubicBezTo>
                  <a:pt x="254611" y="2620665"/>
                  <a:pt x="228939" y="2597062"/>
                  <a:pt x="271604" y="2625505"/>
                </a:cubicBezTo>
                <a:cubicBezTo>
                  <a:pt x="292026" y="2707190"/>
                  <a:pt x="281842" y="2674323"/>
                  <a:pt x="298764" y="2725093"/>
                </a:cubicBezTo>
                <a:cubicBezTo>
                  <a:pt x="304261" y="2769066"/>
                  <a:pt x="306503" y="2801316"/>
                  <a:pt x="316871" y="2842788"/>
                </a:cubicBezTo>
                <a:cubicBezTo>
                  <a:pt x="319185" y="2852046"/>
                  <a:pt x="323609" y="2860690"/>
                  <a:pt x="325924" y="2869948"/>
                </a:cubicBezTo>
                <a:cubicBezTo>
                  <a:pt x="343474" y="2940148"/>
                  <a:pt x="322966" y="2891192"/>
                  <a:pt x="353085" y="2951430"/>
                </a:cubicBezTo>
                <a:cubicBezTo>
                  <a:pt x="356103" y="2963501"/>
                  <a:pt x="358563" y="2975725"/>
                  <a:pt x="362138" y="2987643"/>
                </a:cubicBezTo>
                <a:cubicBezTo>
                  <a:pt x="367622" y="3005925"/>
                  <a:pt x="375616" y="3023447"/>
                  <a:pt x="380245" y="3041964"/>
                </a:cubicBezTo>
                <a:cubicBezTo>
                  <a:pt x="383263" y="3054035"/>
                  <a:pt x="386025" y="3066174"/>
                  <a:pt x="389299" y="3078178"/>
                </a:cubicBezTo>
                <a:cubicBezTo>
                  <a:pt x="395080" y="3099374"/>
                  <a:pt x="401625" y="3120356"/>
                  <a:pt x="407406" y="3141552"/>
                </a:cubicBezTo>
                <a:cubicBezTo>
                  <a:pt x="410888" y="3154321"/>
                  <a:pt x="418572" y="3191045"/>
                  <a:pt x="425513" y="3204927"/>
                </a:cubicBezTo>
                <a:cubicBezTo>
                  <a:pt x="430379" y="3214659"/>
                  <a:pt x="437584" y="3223034"/>
                  <a:pt x="443620" y="3232087"/>
                </a:cubicBezTo>
                <a:cubicBezTo>
                  <a:pt x="463635" y="3292134"/>
                  <a:pt x="461726" y="3267322"/>
                  <a:pt x="461726" y="3304515"/>
                </a:cubicBezTo>
              </a:path>
            </a:pathLst>
          </a:custGeom>
          <a:noFill/>
          <a:ln w="19050">
            <a:solidFill>
              <a:schemeClr val="accent4">
                <a:lumMod val="50000"/>
              </a:schemeClr>
            </a:solidFill>
            <a:prstDash val="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0C580DB-E972-D86A-F254-269524F132FF}"/>
              </a:ext>
            </a:extLst>
          </p:cNvPr>
          <p:cNvSpPr txBox="1"/>
          <p:nvPr/>
        </p:nvSpPr>
        <p:spPr>
          <a:xfrm>
            <a:off x="9217273" y="869173"/>
            <a:ext cx="2021250" cy="307777"/>
          </a:xfrm>
          <a:prstGeom prst="rect">
            <a:avLst/>
          </a:prstGeom>
          <a:noFill/>
          <a:ln>
            <a:solidFill>
              <a:srgbClr val="FFC000"/>
            </a:solidFill>
          </a:ln>
        </p:spPr>
        <p:txBody>
          <a:bodyPr wrap="square" rtlCol="0">
            <a:spAutoFit/>
          </a:bodyPr>
          <a:lstStyle/>
          <a:p>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Reboot on power failure</a:t>
            </a:r>
          </a:p>
        </p:txBody>
      </p:sp>
      <p:cxnSp>
        <p:nvCxnSpPr>
          <p:cNvPr id="20" name="Straight Connector 19">
            <a:extLst>
              <a:ext uri="{FF2B5EF4-FFF2-40B4-BE49-F238E27FC236}">
                <a16:creationId xmlns:a16="http://schemas.microsoft.com/office/drawing/2014/main" id="{C4EC48DE-F033-DA07-9C0B-8A33850D4F5B}"/>
              </a:ext>
            </a:extLst>
          </p:cNvPr>
          <p:cNvCxnSpPr>
            <a:stCxn id="16" idx="35"/>
          </p:cNvCxnSpPr>
          <p:nvPr/>
        </p:nvCxnSpPr>
        <p:spPr>
          <a:xfrm flipV="1">
            <a:off x="8469159" y="1043868"/>
            <a:ext cx="765601" cy="41969"/>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CC8F26-3544-653D-82F4-B945B1AF55B1}"/>
              </a:ext>
            </a:extLst>
          </p:cNvPr>
          <p:cNvSpPr txBox="1"/>
          <p:nvPr/>
        </p:nvSpPr>
        <p:spPr>
          <a:xfrm>
            <a:off x="9234760" y="2109457"/>
            <a:ext cx="1868621" cy="523220"/>
          </a:xfrm>
          <a:prstGeom prst="rect">
            <a:avLst/>
          </a:prstGeom>
          <a:noFill/>
          <a:ln>
            <a:solidFill>
              <a:schemeClr val="accent4">
                <a:lumMod val="50000"/>
              </a:schemeClr>
            </a:solidFill>
          </a:ln>
        </p:spPr>
        <p:txBody>
          <a:bodyPr wrap="square" rtlCol="0">
            <a:spAutoFit/>
          </a:bodyPr>
          <a:lstStyle/>
          <a:p>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Communication state recovery</a:t>
            </a:r>
          </a:p>
        </p:txBody>
      </p:sp>
      <p:cxnSp>
        <p:nvCxnSpPr>
          <p:cNvPr id="22" name="Straight Connector 21">
            <a:extLst>
              <a:ext uri="{FF2B5EF4-FFF2-40B4-BE49-F238E27FC236}">
                <a16:creationId xmlns:a16="http://schemas.microsoft.com/office/drawing/2014/main" id="{3152F55E-6AFC-B738-9144-9D5628DFE4FF}"/>
              </a:ext>
            </a:extLst>
          </p:cNvPr>
          <p:cNvCxnSpPr>
            <a:cxnSpLocks/>
            <a:stCxn id="17" idx="8"/>
          </p:cNvCxnSpPr>
          <p:nvPr/>
        </p:nvCxnSpPr>
        <p:spPr>
          <a:xfrm>
            <a:off x="8531064" y="1800134"/>
            <a:ext cx="686209" cy="480662"/>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08EB4E1-7706-AEEC-B6C9-13D23B027A95}"/>
              </a:ext>
            </a:extLst>
          </p:cNvPr>
          <p:cNvSpPr txBox="1"/>
          <p:nvPr/>
        </p:nvSpPr>
        <p:spPr>
          <a:xfrm>
            <a:off x="9217273" y="1415725"/>
            <a:ext cx="1952038" cy="523220"/>
          </a:xfrm>
          <a:prstGeom prst="rect">
            <a:avLst/>
          </a:prstGeom>
          <a:noFill/>
          <a:ln>
            <a:solidFill>
              <a:schemeClr val="accent5"/>
            </a:solidFill>
          </a:ln>
        </p:spPr>
        <p:txBody>
          <a:bodyPr wrap="square" rtlCol="0">
            <a:spAutoFit/>
          </a:bodyPr>
          <a:lstStyle/>
          <a:p>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Normal communication flow</a:t>
            </a:r>
          </a:p>
        </p:txBody>
      </p:sp>
      <p:cxnSp>
        <p:nvCxnSpPr>
          <p:cNvPr id="35" name="Straight Connector 34">
            <a:extLst>
              <a:ext uri="{FF2B5EF4-FFF2-40B4-BE49-F238E27FC236}">
                <a16:creationId xmlns:a16="http://schemas.microsoft.com/office/drawing/2014/main" id="{B3495D5F-EFE0-A165-2C4B-F614BB91E485}"/>
              </a:ext>
            </a:extLst>
          </p:cNvPr>
          <p:cNvCxnSpPr>
            <a:cxnSpLocks/>
          </p:cNvCxnSpPr>
          <p:nvPr/>
        </p:nvCxnSpPr>
        <p:spPr>
          <a:xfrm>
            <a:off x="4999147" y="1501794"/>
            <a:ext cx="4209890" cy="110672"/>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0884CCA0-4C93-6C2E-A329-2DA31C202AC9}"/>
              </a:ext>
            </a:extLst>
          </p:cNvPr>
          <p:cNvSpPr/>
          <p:nvPr/>
        </p:nvSpPr>
        <p:spPr>
          <a:xfrm>
            <a:off x="7847855" y="921947"/>
            <a:ext cx="0" cy="244443"/>
          </a:xfrm>
          <a:custGeom>
            <a:avLst/>
            <a:gdLst>
              <a:gd name="connsiteX0" fmla="*/ 0 w 0"/>
              <a:gd name="connsiteY0" fmla="*/ 0 h 244443"/>
              <a:gd name="connsiteX1" fmla="*/ 0 w 0"/>
              <a:gd name="connsiteY1" fmla="*/ 244443 h 244443"/>
            </a:gdLst>
            <a:ahLst/>
            <a:cxnLst>
              <a:cxn ang="0">
                <a:pos x="connsiteX0" y="connsiteY0"/>
              </a:cxn>
              <a:cxn ang="0">
                <a:pos x="connsiteX1" y="connsiteY1"/>
              </a:cxn>
            </a:cxnLst>
            <a:rect l="l" t="t" r="r" b="b"/>
            <a:pathLst>
              <a:path h="244443">
                <a:moveTo>
                  <a:pt x="0" y="0"/>
                </a:moveTo>
                <a:lnTo>
                  <a:pt x="0" y="244443"/>
                </a:lnTo>
              </a:path>
            </a:pathLst>
          </a:custGeom>
          <a:noFill/>
          <a:ln w="19050">
            <a:solidFill>
              <a:srgbClr val="FFFF00"/>
            </a:solidFill>
            <a:prstDash val="sys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6973543-32D0-1C21-F41C-CDE60F37EC5B}"/>
              </a:ext>
            </a:extLst>
          </p:cNvPr>
          <p:cNvSpPr txBox="1"/>
          <p:nvPr/>
        </p:nvSpPr>
        <p:spPr>
          <a:xfrm flipH="1">
            <a:off x="2019913" y="1606217"/>
            <a:ext cx="1172191" cy="523220"/>
          </a:xfrm>
          <a:prstGeom prst="rect">
            <a:avLst/>
          </a:prstGeom>
          <a:noFill/>
          <a:ln>
            <a:solidFill>
              <a:srgbClr val="FFFF00"/>
            </a:solidFill>
          </a:ln>
        </p:spPr>
        <p:txBody>
          <a:bodyPr wrap="square" rtlCol="0">
            <a:spAutoFit/>
          </a:bodyPr>
          <a:lstStyle/>
          <a:p>
            <a:r>
              <a:rPr lang="en-US" sz="1400" dirty="0">
                <a:solidFill>
                  <a:schemeClr val="accent1"/>
                </a:solidFill>
              </a:rPr>
              <a:t>Recovery decision</a:t>
            </a:r>
          </a:p>
        </p:txBody>
      </p:sp>
      <p:cxnSp>
        <p:nvCxnSpPr>
          <p:cNvPr id="43" name="Straight Arrow Connector 42">
            <a:extLst>
              <a:ext uri="{FF2B5EF4-FFF2-40B4-BE49-F238E27FC236}">
                <a16:creationId xmlns:a16="http://schemas.microsoft.com/office/drawing/2014/main" id="{714C5797-3DE9-55E7-A3ED-7B4174C35595}"/>
              </a:ext>
            </a:extLst>
          </p:cNvPr>
          <p:cNvCxnSpPr/>
          <p:nvPr/>
        </p:nvCxnSpPr>
        <p:spPr>
          <a:xfrm>
            <a:off x="2426329" y="1211659"/>
            <a:ext cx="0" cy="3945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660C5C4-EC0B-4A07-5FD0-C5EF08E7C06C}"/>
              </a:ext>
            </a:extLst>
          </p:cNvPr>
          <p:cNvSpPr txBox="1"/>
          <p:nvPr/>
        </p:nvSpPr>
        <p:spPr>
          <a:xfrm>
            <a:off x="2032109" y="6092982"/>
            <a:ext cx="4866632" cy="646331"/>
          </a:xfrm>
          <a:prstGeom prst="rect">
            <a:avLst/>
          </a:prstGeom>
          <a:noFill/>
        </p:spPr>
        <p:txBody>
          <a:bodyPr wrap="square" rtlCol="0">
            <a:spAutoFit/>
          </a:bodyPr>
          <a:lstStyle/>
          <a:p>
            <a:r>
              <a:rPr lang="en-US" dirty="0"/>
              <a:t>Power failure handling during communication</a:t>
            </a:r>
          </a:p>
        </p:txBody>
      </p:sp>
    </p:spTree>
    <p:extLst>
      <p:ext uri="{BB962C8B-B14F-4D97-AF65-F5344CB8AC3E}">
        <p14:creationId xmlns:p14="http://schemas.microsoft.com/office/powerpoint/2010/main" val="32147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0E7690E-B2B3-09C4-BE9D-81F07D2C1056}"/>
              </a:ext>
            </a:extLst>
          </p:cNvPr>
          <p:cNvSpPr/>
          <p:nvPr/>
        </p:nvSpPr>
        <p:spPr>
          <a:xfrm>
            <a:off x="78658" y="68826"/>
            <a:ext cx="12044516" cy="6715432"/>
          </a:xfrm>
          <a:custGeom>
            <a:avLst/>
            <a:gdLst>
              <a:gd name="connsiteX0" fmla="*/ 0 w 12044516"/>
              <a:gd name="connsiteY0" fmla="*/ 1119261 h 6715432"/>
              <a:gd name="connsiteX1" fmla="*/ 1119261 w 12044516"/>
              <a:gd name="connsiteY1" fmla="*/ 0 h 6715432"/>
              <a:gd name="connsiteX2" fmla="*/ 1871054 w 12044516"/>
              <a:gd name="connsiteY2" fmla="*/ 0 h 6715432"/>
              <a:gd name="connsiteX3" fmla="*/ 2622847 w 12044516"/>
              <a:gd name="connsiteY3" fmla="*/ 0 h 6715432"/>
              <a:gd name="connsiteX4" fmla="*/ 2982400 w 12044516"/>
              <a:gd name="connsiteY4" fmla="*/ 0 h 6715432"/>
              <a:gd name="connsiteX5" fmla="*/ 3341953 w 12044516"/>
              <a:gd name="connsiteY5" fmla="*/ 0 h 6715432"/>
              <a:gd name="connsiteX6" fmla="*/ 3701506 w 12044516"/>
              <a:gd name="connsiteY6" fmla="*/ 0 h 6715432"/>
              <a:gd name="connsiteX7" fmla="*/ 4257179 w 12044516"/>
              <a:gd name="connsiteY7" fmla="*/ 0 h 6715432"/>
              <a:gd name="connsiteX8" fmla="*/ 5008972 w 12044516"/>
              <a:gd name="connsiteY8" fmla="*/ 0 h 6715432"/>
              <a:gd name="connsiteX9" fmla="*/ 5466585 w 12044516"/>
              <a:gd name="connsiteY9" fmla="*/ 0 h 6715432"/>
              <a:gd name="connsiteX10" fmla="*/ 6218378 w 12044516"/>
              <a:gd name="connsiteY10" fmla="*/ 0 h 6715432"/>
              <a:gd name="connsiteX11" fmla="*/ 6675991 w 12044516"/>
              <a:gd name="connsiteY11" fmla="*/ 0 h 6715432"/>
              <a:gd name="connsiteX12" fmla="*/ 7035544 w 12044516"/>
              <a:gd name="connsiteY12" fmla="*/ 0 h 6715432"/>
              <a:gd name="connsiteX13" fmla="*/ 7787337 w 12044516"/>
              <a:gd name="connsiteY13" fmla="*/ 0 h 6715432"/>
              <a:gd name="connsiteX14" fmla="*/ 8244950 w 12044516"/>
              <a:gd name="connsiteY14" fmla="*/ 0 h 6715432"/>
              <a:gd name="connsiteX15" fmla="*/ 8898683 w 12044516"/>
              <a:gd name="connsiteY15" fmla="*/ 0 h 6715432"/>
              <a:gd name="connsiteX16" fmla="*/ 9454356 w 12044516"/>
              <a:gd name="connsiteY16" fmla="*/ 0 h 6715432"/>
              <a:gd name="connsiteX17" fmla="*/ 9911969 w 12044516"/>
              <a:gd name="connsiteY17" fmla="*/ 0 h 6715432"/>
              <a:gd name="connsiteX18" fmla="*/ 10925255 w 12044516"/>
              <a:gd name="connsiteY18" fmla="*/ 0 h 6715432"/>
              <a:gd name="connsiteX19" fmla="*/ 12044516 w 12044516"/>
              <a:gd name="connsiteY19" fmla="*/ 1119261 h 6715432"/>
              <a:gd name="connsiteX20" fmla="*/ 12044516 w 12044516"/>
              <a:gd name="connsiteY20" fmla="*/ 1669281 h 6715432"/>
              <a:gd name="connsiteX21" fmla="*/ 12044516 w 12044516"/>
              <a:gd name="connsiteY21" fmla="*/ 2398378 h 6715432"/>
              <a:gd name="connsiteX22" fmla="*/ 12044516 w 12044516"/>
              <a:gd name="connsiteY22" fmla="*/ 3127475 h 6715432"/>
              <a:gd name="connsiteX23" fmla="*/ 12044516 w 12044516"/>
              <a:gd name="connsiteY23" fmla="*/ 3722264 h 6715432"/>
              <a:gd name="connsiteX24" fmla="*/ 12044516 w 12044516"/>
              <a:gd name="connsiteY24" fmla="*/ 4451361 h 6715432"/>
              <a:gd name="connsiteX25" fmla="*/ 12044516 w 12044516"/>
              <a:gd name="connsiteY25" fmla="*/ 5001382 h 6715432"/>
              <a:gd name="connsiteX26" fmla="*/ 12044516 w 12044516"/>
              <a:gd name="connsiteY26" fmla="*/ 5596171 h 6715432"/>
              <a:gd name="connsiteX27" fmla="*/ 10925255 w 12044516"/>
              <a:gd name="connsiteY27" fmla="*/ 6715432 h 6715432"/>
              <a:gd name="connsiteX28" fmla="*/ 10075402 w 12044516"/>
              <a:gd name="connsiteY28" fmla="*/ 6715432 h 6715432"/>
              <a:gd name="connsiteX29" fmla="*/ 9421669 w 12044516"/>
              <a:gd name="connsiteY29" fmla="*/ 6715432 h 6715432"/>
              <a:gd name="connsiteX30" fmla="*/ 8767936 w 12044516"/>
              <a:gd name="connsiteY30" fmla="*/ 6715432 h 6715432"/>
              <a:gd name="connsiteX31" fmla="*/ 8408383 w 12044516"/>
              <a:gd name="connsiteY31" fmla="*/ 6715432 h 6715432"/>
              <a:gd name="connsiteX32" fmla="*/ 8048830 w 12044516"/>
              <a:gd name="connsiteY32" fmla="*/ 6715432 h 6715432"/>
              <a:gd name="connsiteX33" fmla="*/ 7591217 w 12044516"/>
              <a:gd name="connsiteY33" fmla="*/ 6715432 h 6715432"/>
              <a:gd name="connsiteX34" fmla="*/ 7231664 w 12044516"/>
              <a:gd name="connsiteY34" fmla="*/ 6715432 h 6715432"/>
              <a:gd name="connsiteX35" fmla="*/ 6577931 w 12044516"/>
              <a:gd name="connsiteY35" fmla="*/ 6715432 h 6715432"/>
              <a:gd name="connsiteX36" fmla="*/ 6022258 w 12044516"/>
              <a:gd name="connsiteY36" fmla="*/ 6715432 h 6715432"/>
              <a:gd name="connsiteX37" fmla="*/ 5662705 w 12044516"/>
              <a:gd name="connsiteY37" fmla="*/ 6715432 h 6715432"/>
              <a:gd name="connsiteX38" fmla="*/ 5303152 w 12044516"/>
              <a:gd name="connsiteY38" fmla="*/ 6715432 h 6715432"/>
              <a:gd name="connsiteX39" fmla="*/ 4943599 w 12044516"/>
              <a:gd name="connsiteY39" fmla="*/ 6715432 h 6715432"/>
              <a:gd name="connsiteX40" fmla="*/ 4093746 w 12044516"/>
              <a:gd name="connsiteY40" fmla="*/ 6715432 h 6715432"/>
              <a:gd name="connsiteX41" fmla="*/ 3538073 w 12044516"/>
              <a:gd name="connsiteY41" fmla="*/ 6715432 h 6715432"/>
              <a:gd name="connsiteX42" fmla="*/ 2982400 w 12044516"/>
              <a:gd name="connsiteY42" fmla="*/ 6715432 h 6715432"/>
              <a:gd name="connsiteX43" fmla="*/ 2328667 w 12044516"/>
              <a:gd name="connsiteY43" fmla="*/ 6715432 h 6715432"/>
              <a:gd name="connsiteX44" fmla="*/ 1119261 w 12044516"/>
              <a:gd name="connsiteY44" fmla="*/ 6715432 h 6715432"/>
              <a:gd name="connsiteX45" fmla="*/ 0 w 12044516"/>
              <a:gd name="connsiteY45" fmla="*/ 5596171 h 6715432"/>
              <a:gd name="connsiteX46" fmla="*/ 0 w 12044516"/>
              <a:gd name="connsiteY46" fmla="*/ 5001382 h 6715432"/>
              <a:gd name="connsiteX47" fmla="*/ 0 w 12044516"/>
              <a:gd name="connsiteY47" fmla="*/ 4451361 h 6715432"/>
              <a:gd name="connsiteX48" fmla="*/ 0 w 12044516"/>
              <a:gd name="connsiteY48" fmla="*/ 3901341 h 6715432"/>
              <a:gd name="connsiteX49" fmla="*/ 0 w 12044516"/>
              <a:gd name="connsiteY49" fmla="*/ 3217013 h 6715432"/>
              <a:gd name="connsiteX50" fmla="*/ 0 w 12044516"/>
              <a:gd name="connsiteY50" fmla="*/ 2487916 h 6715432"/>
              <a:gd name="connsiteX51" fmla="*/ 0 w 12044516"/>
              <a:gd name="connsiteY51" fmla="*/ 1982665 h 6715432"/>
              <a:gd name="connsiteX52" fmla="*/ 0 w 12044516"/>
              <a:gd name="connsiteY52" fmla="*/ 1119261 h 67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044516" h="6715432" extrusionOk="0">
                <a:moveTo>
                  <a:pt x="0" y="1119261"/>
                </a:moveTo>
                <a:cubicBezTo>
                  <a:pt x="18740" y="565845"/>
                  <a:pt x="611346" y="-92529"/>
                  <a:pt x="1119261" y="0"/>
                </a:cubicBezTo>
                <a:cubicBezTo>
                  <a:pt x="1403244" y="-709"/>
                  <a:pt x="1585356" y="28991"/>
                  <a:pt x="1871054" y="0"/>
                </a:cubicBezTo>
                <a:cubicBezTo>
                  <a:pt x="2156752" y="-28991"/>
                  <a:pt x="2449388" y="9129"/>
                  <a:pt x="2622847" y="0"/>
                </a:cubicBezTo>
                <a:cubicBezTo>
                  <a:pt x="2796306" y="-9129"/>
                  <a:pt x="2855492" y="-8393"/>
                  <a:pt x="2982400" y="0"/>
                </a:cubicBezTo>
                <a:cubicBezTo>
                  <a:pt x="3109308" y="8393"/>
                  <a:pt x="3207634" y="7856"/>
                  <a:pt x="3341953" y="0"/>
                </a:cubicBezTo>
                <a:cubicBezTo>
                  <a:pt x="3476272" y="-7856"/>
                  <a:pt x="3575943" y="-4618"/>
                  <a:pt x="3701506" y="0"/>
                </a:cubicBezTo>
                <a:cubicBezTo>
                  <a:pt x="3827069" y="4618"/>
                  <a:pt x="4138904" y="8981"/>
                  <a:pt x="4257179" y="0"/>
                </a:cubicBezTo>
                <a:cubicBezTo>
                  <a:pt x="4375454" y="-8981"/>
                  <a:pt x="4706504" y="14699"/>
                  <a:pt x="5008972" y="0"/>
                </a:cubicBezTo>
                <a:cubicBezTo>
                  <a:pt x="5311440" y="-14699"/>
                  <a:pt x="5263254" y="21539"/>
                  <a:pt x="5466585" y="0"/>
                </a:cubicBezTo>
                <a:cubicBezTo>
                  <a:pt x="5669916" y="-21539"/>
                  <a:pt x="6006462" y="7560"/>
                  <a:pt x="6218378" y="0"/>
                </a:cubicBezTo>
                <a:cubicBezTo>
                  <a:pt x="6430294" y="-7560"/>
                  <a:pt x="6453481" y="-5397"/>
                  <a:pt x="6675991" y="0"/>
                </a:cubicBezTo>
                <a:cubicBezTo>
                  <a:pt x="6898501" y="5397"/>
                  <a:pt x="6961888" y="-8577"/>
                  <a:pt x="7035544" y="0"/>
                </a:cubicBezTo>
                <a:cubicBezTo>
                  <a:pt x="7109200" y="8577"/>
                  <a:pt x="7635858" y="36834"/>
                  <a:pt x="7787337" y="0"/>
                </a:cubicBezTo>
                <a:cubicBezTo>
                  <a:pt x="7938816" y="-36834"/>
                  <a:pt x="8060273" y="12910"/>
                  <a:pt x="8244950" y="0"/>
                </a:cubicBezTo>
                <a:cubicBezTo>
                  <a:pt x="8429627" y="-12910"/>
                  <a:pt x="8741253" y="-8242"/>
                  <a:pt x="8898683" y="0"/>
                </a:cubicBezTo>
                <a:cubicBezTo>
                  <a:pt x="9056113" y="8242"/>
                  <a:pt x="9222168" y="-23244"/>
                  <a:pt x="9454356" y="0"/>
                </a:cubicBezTo>
                <a:cubicBezTo>
                  <a:pt x="9686544" y="23244"/>
                  <a:pt x="9717887" y="-4272"/>
                  <a:pt x="9911969" y="0"/>
                </a:cubicBezTo>
                <a:cubicBezTo>
                  <a:pt x="10106051" y="4272"/>
                  <a:pt x="10476451" y="-30917"/>
                  <a:pt x="10925255" y="0"/>
                </a:cubicBezTo>
                <a:cubicBezTo>
                  <a:pt x="11604098" y="68281"/>
                  <a:pt x="11939172" y="388433"/>
                  <a:pt x="12044516" y="1119261"/>
                </a:cubicBezTo>
                <a:cubicBezTo>
                  <a:pt x="12062193" y="1229290"/>
                  <a:pt x="12036651" y="1529221"/>
                  <a:pt x="12044516" y="1669281"/>
                </a:cubicBezTo>
                <a:cubicBezTo>
                  <a:pt x="12052381" y="1809341"/>
                  <a:pt x="12041733" y="2239174"/>
                  <a:pt x="12044516" y="2398378"/>
                </a:cubicBezTo>
                <a:cubicBezTo>
                  <a:pt x="12047299" y="2557582"/>
                  <a:pt x="12034658" y="2793176"/>
                  <a:pt x="12044516" y="3127475"/>
                </a:cubicBezTo>
                <a:cubicBezTo>
                  <a:pt x="12054374" y="3461774"/>
                  <a:pt x="12018609" y="3489089"/>
                  <a:pt x="12044516" y="3722264"/>
                </a:cubicBezTo>
                <a:cubicBezTo>
                  <a:pt x="12070423" y="3955439"/>
                  <a:pt x="12056893" y="4219785"/>
                  <a:pt x="12044516" y="4451361"/>
                </a:cubicBezTo>
                <a:cubicBezTo>
                  <a:pt x="12032139" y="4682937"/>
                  <a:pt x="12030440" y="4833315"/>
                  <a:pt x="12044516" y="5001382"/>
                </a:cubicBezTo>
                <a:cubicBezTo>
                  <a:pt x="12058592" y="5169449"/>
                  <a:pt x="12055729" y="5373061"/>
                  <a:pt x="12044516" y="5596171"/>
                </a:cubicBezTo>
                <a:cubicBezTo>
                  <a:pt x="12073900" y="6288788"/>
                  <a:pt x="11454189" y="6636120"/>
                  <a:pt x="10925255" y="6715432"/>
                </a:cubicBezTo>
                <a:cubicBezTo>
                  <a:pt x="10653406" y="6714557"/>
                  <a:pt x="10447058" y="6677578"/>
                  <a:pt x="10075402" y="6715432"/>
                </a:cubicBezTo>
                <a:cubicBezTo>
                  <a:pt x="9703746" y="6753286"/>
                  <a:pt x="9587399" y="6732167"/>
                  <a:pt x="9421669" y="6715432"/>
                </a:cubicBezTo>
                <a:cubicBezTo>
                  <a:pt x="9255939" y="6698697"/>
                  <a:pt x="9063865" y="6741673"/>
                  <a:pt x="8767936" y="6715432"/>
                </a:cubicBezTo>
                <a:cubicBezTo>
                  <a:pt x="8472007" y="6689191"/>
                  <a:pt x="8566411" y="6704495"/>
                  <a:pt x="8408383" y="6715432"/>
                </a:cubicBezTo>
                <a:cubicBezTo>
                  <a:pt x="8250355" y="6726369"/>
                  <a:pt x="8149624" y="6720027"/>
                  <a:pt x="8048830" y="6715432"/>
                </a:cubicBezTo>
                <a:cubicBezTo>
                  <a:pt x="7948036" y="6710837"/>
                  <a:pt x="7814613" y="6718395"/>
                  <a:pt x="7591217" y="6715432"/>
                </a:cubicBezTo>
                <a:cubicBezTo>
                  <a:pt x="7367821" y="6712469"/>
                  <a:pt x="7404250" y="6704215"/>
                  <a:pt x="7231664" y="6715432"/>
                </a:cubicBezTo>
                <a:cubicBezTo>
                  <a:pt x="7059078" y="6726649"/>
                  <a:pt x="6801129" y="6702823"/>
                  <a:pt x="6577931" y="6715432"/>
                </a:cubicBezTo>
                <a:cubicBezTo>
                  <a:pt x="6354733" y="6728041"/>
                  <a:pt x="6297216" y="6703967"/>
                  <a:pt x="6022258" y="6715432"/>
                </a:cubicBezTo>
                <a:cubicBezTo>
                  <a:pt x="5747300" y="6726897"/>
                  <a:pt x="5783318" y="6732253"/>
                  <a:pt x="5662705" y="6715432"/>
                </a:cubicBezTo>
                <a:cubicBezTo>
                  <a:pt x="5542092" y="6698611"/>
                  <a:pt x="5410681" y="6700696"/>
                  <a:pt x="5303152" y="6715432"/>
                </a:cubicBezTo>
                <a:cubicBezTo>
                  <a:pt x="5195623" y="6730168"/>
                  <a:pt x="5094577" y="6721825"/>
                  <a:pt x="4943599" y="6715432"/>
                </a:cubicBezTo>
                <a:cubicBezTo>
                  <a:pt x="4792621" y="6709039"/>
                  <a:pt x="4404190" y="6674919"/>
                  <a:pt x="4093746" y="6715432"/>
                </a:cubicBezTo>
                <a:cubicBezTo>
                  <a:pt x="3783302" y="6755945"/>
                  <a:pt x="3703034" y="6710343"/>
                  <a:pt x="3538073" y="6715432"/>
                </a:cubicBezTo>
                <a:cubicBezTo>
                  <a:pt x="3373112" y="6720521"/>
                  <a:pt x="3172955" y="6735204"/>
                  <a:pt x="2982400" y="6715432"/>
                </a:cubicBezTo>
                <a:cubicBezTo>
                  <a:pt x="2791845" y="6695660"/>
                  <a:pt x="2552412" y="6688937"/>
                  <a:pt x="2328667" y="6715432"/>
                </a:cubicBezTo>
                <a:cubicBezTo>
                  <a:pt x="2104922" y="6741927"/>
                  <a:pt x="1628286" y="6722712"/>
                  <a:pt x="1119261" y="6715432"/>
                </a:cubicBezTo>
                <a:cubicBezTo>
                  <a:pt x="567432" y="6711794"/>
                  <a:pt x="35541" y="6257848"/>
                  <a:pt x="0" y="5596171"/>
                </a:cubicBezTo>
                <a:cubicBezTo>
                  <a:pt x="-13368" y="5369905"/>
                  <a:pt x="-17886" y="5152912"/>
                  <a:pt x="0" y="5001382"/>
                </a:cubicBezTo>
                <a:cubicBezTo>
                  <a:pt x="17886" y="4849852"/>
                  <a:pt x="-18554" y="4614594"/>
                  <a:pt x="0" y="4451361"/>
                </a:cubicBezTo>
                <a:cubicBezTo>
                  <a:pt x="18554" y="4288128"/>
                  <a:pt x="-6197" y="4092762"/>
                  <a:pt x="0" y="3901341"/>
                </a:cubicBezTo>
                <a:cubicBezTo>
                  <a:pt x="6197" y="3709920"/>
                  <a:pt x="-12716" y="3510865"/>
                  <a:pt x="0" y="3217013"/>
                </a:cubicBezTo>
                <a:cubicBezTo>
                  <a:pt x="12716" y="2923161"/>
                  <a:pt x="7027" y="2716369"/>
                  <a:pt x="0" y="2487916"/>
                </a:cubicBezTo>
                <a:cubicBezTo>
                  <a:pt x="-7027" y="2259463"/>
                  <a:pt x="12033" y="2156385"/>
                  <a:pt x="0" y="1982665"/>
                </a:cubicBezTo>
                <a:cubicBezTo>
                  <a:pt x="-12033" y="1808945"/>
                  <a:pt x="-8372" y="1313545"/>
                  <a:pt x="0" y="1119261"/>
                </a:cubicBezTo>
                <a:close/>
              </a:path>
            </a:pathLst>
          </a:custGeom>
          <a:noFill/>
          <a:ln w="28575">
            <a:prstDash val="sysDash"/>
            <a:extLst>
              <a:ext uri="{C807C97D-BFC1-408E-A445-0C87EB9F89A2}">
                <ask:lineSketchStyleProps xmlns:ask="http://schemas.microsoft.com/office/drawing/2018/sketchyshapes" sd="4102765320">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8E030AE-755B-0E6F-2B44-DFEC015DEAC6}"/>
              </a:ext>
            </a:extLst>
          </p:cNvPr>
          <p:cNvPicPr>
            <a:picLocks noChangeAspect="1"/>
          </p:cNvPicPr>
          <p:nvPr/>
        </p:nvPicPr>
        <p:blipFill>
          <a:blip r:embed="rId2"/>
          <a:stretch>
            <a:fillRect/>
          </a:stretch>
        </p:blipFill>
        <p:spPr>
          <a:xfrm>
            <a:off x="0" y="0"/>
            <a:ext cx="4689987" cy="6858000"/>
          </a:xfrm>
          <a:prstGeom prst="rect">
            <a:avLst/>
          </a:prstGeom>
        </p:spPr>
      </p:pic>
      <p:sp>
        <p:nvSpPr>
          <p:cNvPr id="4" name="TextBox 3">
            <a:extLst>
              <a:ext uri="{FF2B5EF4-FFF2-40B4-BE49-F238E27FC236}">
                <a16:creationId xmlns:a16="http://schemas.microsoft.com/office/drawing/2014/main" id="{32D91C50-510D-26B2-FC8C-9FD4D12932FB}"/>
              </a:ext>
            </a:extLst>
          </p:cNvPr>
          <p:cNvSpPr txBox="1"/>
          <p:nvPr/>
        </p:nvSpPr>
        <p:spPr>
          <a:xfrm>
            <a:off x="5551714" y="2093067"/>
            <a:ext cx="5947213" cy="2862322"/>
          </a:xfrm>
          <a:prstGeom prst="rect">
            <a:avLst/>
          </a:prstGeom>
          <a:noFill/>
        </p:spPr>
        <p:txBody>
          <a:bodyPr wrap="square" rtlCol="0">
            <a:spAutoFit/>
          </a:bodyPr>
          <a:lstStyle/>
          <a:p>
            <a:r>
              <a:rPr lang="en-US" sz="6000" dirty="0">
                <a:ln w="28575">
                  <a:solidFill>
                    <a:schemeClr val="tx1"/>
                  </a:solidFill>
                </a:ln>
                <a:effectLst>
                  <a:glow rad="63500">
                    <a:schemeClr val="accent1">
                      <a:satMod val="175000"/>
                      <a:alpha val="40000"/>
                    </a:schemeClr>
                  </a:glow>
                </a:effectLst>
                <a:latin typeface="Bradley Hand ITC" panose="03070402050302030203" pitchFamily="66" charset="0"/>
              </a:rPr>
              <a:t>Our design implementation and Approach.</a:t>
            </a:r>
          </a:p>
        </p:txBody>
      </p:sp>
      <p:sp>
        <p:nvSpPr>
          <p:cNvPr id="5" name="TextBox 4">
            <a:extLst>
              <a:ext uri="{FF2B5EF4-FFF2-40B4-BE49-F238E27FC236}">
                <a16:creationId xmlns:a16="http://schemas.microsoft.com/office/drawing/2014/main" id="{084A2643-6E20-0F46-79A8-6559DA7BF69E}"/>
              </a:ext>
            </a:extLst>
          </p:cNvPr>
          <p:cNvSpPr txBox="1"/>
          <p:nvPr/>
        </p:nvSpPr>
        <p:spPr>
          <a:xfrm>
            <a:off x="0" y="6488668"/>
            <a:ext cx="1524000" cy="369332"/>
          </a:xfrm>
          <a:prstGeom prst="rect">
            <a:avLst/>
          </a:prstGeom>
          <a:noFill/>
        </p:spPr>
        <p:txBody>
          <a:bodyPr wrap="square" rtlCol="0">
            <a:spAutoFit/>
          </a:bodyPr>
          <a:lstStyle/>
          <a:p>
            <a:r>
              <a:rPr lang="en-US" dirty="0">
                <a:solidFill>
                  <a:schemeClr val="bg1"/>
                </a:solidFill>
              </a:rPr>
              <a:t>Slide 3 of N</a:t>
            </a:r>
          </a:p>
        </p:txBody>
      </p:sp>
    </p:spTree>
    <p:extLst>
      <p:ext uri="{BB962C8B-B14F-4D97-AF65-F5344CB8AC3E}">
        <p14:creationId xmlns:p14="http://schemas.microsoft.com/office/powerpoint/2010/main" val="1555836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F28412-7A8C-F755-C9B0-AEA38711CBE3}"/>
              </a:ext>
            </a:extLst>
          </p:cNvPr>
          <p:cNvSpPr txBox="1"/>
          <p:nvPr/>
        </p:nvSpPr>
        <p:spPr>
          <a:xfrm>
            <a:off x="528797" y="142455"/>
            <a:ext cx="3349690" cy="369332"/>
          </a:xfrm>
          <a:prstGeom prst="rect">
            <a:avLst/>
          </a:prstGeom>
          <a:noFill/>
        </p:spPr>
        <p:txBody>
          <a:bodyPr wrap="square" rtlCol="0">
            <a:spAutoFit/>
          </a:bodyPr>
          <a:lstStyle/>
          <a:p>
            <a:r>
              <a:rPr lang="en-US" dirty="0">
                <a:highlight>
                  <a:srgbClr val="00FFFF"/>
                </a:highlight>
              </a:rPr>
              <a:t>Future add-ons :</a:t>
            </a:r>
          </a:p>
        </p:txBody>
      </p:sp>
      <p:sp>
        <p:nvSpPr>
          <p:cNvPr id="3" name="TextBox 2">
            <a:extLst>
              <a:ext uri="{FF2B5EF4-FFF2-40B4-BE49-F238E27FC236}">
                <a16:creationId xmlns:a16="http://schemas.microsoft.com/office/drawing/2014/main" id="{62EF1E36-23A8-7736-0411-A9F3C455F5A9}"/>
              </a:ext>
            </a:extLst>
          </p:cNvPr>
          <p:cNvSpPr txBox="1"/>
          <p:nvPr/>
        </p:nvSpPr>
        <p:spPr>
          <a:xfrm>
            <a:off x="633743" y="778598"/>
            <a:ext cx="9306962" cy="2308324"/>
          </a:xfrm>
          <a:prstGeom prst="rect">
            <a:avLst/>
          </a:prstGeom>
          <a:noFill/>
        </p:spPr>
        <p:txBody>
          <a:bodyPr wrap="square" rtlCol="0">
            <a:spAutoFit/>
          </a:bodyPr>
          <a:lstStyle/>
          <a:p>
            <a:pPr marL="342900" indent="-342900">
              <a:buFont typeface="Wingdings" panose="05000000000000000000" pitchFamily="2" charset="2"/>
              <a:buChar char="Ø"/>
            </a:pPr>
            <a:r>
              <a:rPr lang="en-US" dirty="0"/>
              <a:t>Designing Custom bootloader binding all the routines relevant to firmware update like security algorithms, flashing, communication </a:t>
            </a:r>
            <a:r>
              <a:rPr lang="en-US" dirty="0" err="1"/>
              <a:t>etc</a:t>
            </a:r>
            <a:r>
              <a:rPr lang="en-US" dirty="0"/>
              <a:t>, thus isolating and automating the firmware update process making it highly reliable and less error prone(could be used to replace manufacturer bootloader).  </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Using .sb file (a new type of file developed by team </a:t>
            </a:r>
            <a:r>
              <a:rPr lang="en-US" dirty="0" err="1"/>
              <a:t>SockBurst</a:t>
            </a:r>
            <a:r>
              <a:rPr lang="en-US" dirty="0"/>
              <a:t>) instead of .bin/.hex for firmware transfer, the .hex file will be converted into .sb file resulting in size reduction of firmware.</a:t>
            </a:r>
          </a:p>
        </p:txBody>
      </p:sp>
    </p:spTree>
    <p:extLst>
      <p:ext uri="{BB962C8B-B14F-4D97-AF65-F5344CB8AC3E}">
        <p14:creationId xmlns:p14="http://schemas.microsoft.com/office/powerpoint/2010/main" val="3916779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7000"/>
              </a:schemeClr>
            </a:gs>
            <a:gs pos="81000">
              <a:schemeClr val="accent6">
                <a:lumMod val="67000"/>
                <a:lumOff val="33000"/>
              </a:schemeClr>
            </a:gs>
            <a:gs pos="58000">
              <a:schemeClr val="accent4">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A6E698-2E79-7D5B-81ED-F993F2E0496D}"/>
              </a:ext>
            </a:extLst>
          </p:cNvPr>
          <p:cNvSpPr txBox="1"/>
          <p:nvPr/>
        </p:nvSpPr>
        <p:spPr>
          <a:xfrm>
            <a:off x="2998159" y="1446386"/>
            <a:ext cx="6195682" cy="1569660"/>
          </a:xfrm>
          <a:prstGeom prst="rect">
            <a:avLst/>
          </a:prstGeom>
          <a:noFill/>
        </p:spPr>
        <p:txBody>
          <a:bodyPr wrap="square" rtlCol="0">
            <a:spAutoFit/>
          </a:bodyPr>
          <a:lstStyle/>
          <a:p>
            <a:r>
              <a:rPr lang="en-US" sz="9600" dirty="0">
                <a:latin typeface="Baskerville Old Face" panose="02020602080505020303" pitchFamily="18" charset="0"/>
              </a:rPr>
              <a:t>THE END!</a:t>
            </a:r>
          </a:p>
        </p:txBody>
      </p:sp>
      <p:sp>
        <p:nvSpPr>
          <p:cNvPr id="3" name="TextBox 2">
            <a:extLst>
              <a:ext uri="{FF2B5EF4-FFF2-40B4-BE49-F238E27FC236}">
                <a16:creationId xmlns:a16="http://schemas.microsoft.com/office/drawing/2014/main" id="{DD4F5AB5-899E-6262-89E1-84FF5DD87776}"/>
              </a:ext>
            </a:extLst>
          </p:cNvPr>
          <p:cNvSpPr txBox="1"/>
          <p:nvPr/>
        </p:nvSpPr>
        <p:spPr>
          <a:xfrm>
            <a:off x="3790384" y="2905780"/>
            <a:ext cx="4611232" cy="523220"/>
          </a:xfrm>
          <a:prstGeom prst="rect">
            <a:avLst/>
          </a:prstGeom>
          <a:noFill/>
        </p:spPr>
        <p:txBody>
          <a:bodyPr wrap="square" rtlCol="0">
            <a:spAutoFit/>
          </a:bodyPr>
          <a:lstStyle/>
          <a:p>
            <a:r>
              <a:rPr lang="en-US" sz="2800" dirty="0">
                <a:latin typeface="Baskerville Old Face" panose="02020602080505020303" pitchFamily="18" charset="0"/>
              </a:rPr>
              <a:t>J1939 Secure Communications</a:t>
            </a:r>
          </a:p>
        </p:txBody>
      </p:sp>
      <p:sp>
        <p:nvSpPr>
          <p:cNvPr id="4" name="TextBox 3">
            <a:extLst>
              <a:ext uri="{FF2B5EF4-FFF2-40B4-BE49-F238E27FC236}">
                <a16:creationId xmlns:a16="http://schemas.microsoft.com/office/drawing/2014/main" id="{1ED63A51-6696-56E1-6147-0A836619C05E}"/>
              </a:ext>
            </a:extLst>
          </p:cNvPr>
          <p:cNvSpPr txBox="1"/>
          <p:nvPr/>
        </p:nvSpPr>
        <p:spPr>
          <a:xfrm>
            <a:off x="5227621" y="3426737"/>
            <a:ext cx="1736757" cy="369332"/>
          </a:xfrm>
          <a:prstGeom prst="rect">
            <a:avLst/>
          </a:prstGeom>
          <a:noFill/>
        </p:spPr>
        <p:txBody>
          <a:bodyPr wrap="square" rtlCol="0">
            <a:spAutoFit/>
          </a:bodyPr>
          <a:lstStyle/>
          <a:p>
            <a:r>
              <a:rPr lang="en-US" dirty="0">
                <a:latin typeface="Baskerville Old Face" panose="02020602080505020303" pitchFamily="18" charset="0"/>
              </a:rPr>
              <a:t>Team </a:t>
            </a:r>
            <a:r>
              <a:rPr lang="en-US" dirty="0" err="1">
                <a:latin typeface="Baskerville Old Face" panose="02020602080505020303" pitchFamily="18" charset="0"/>
              </a:rPr>
              <a:t>SockBurst</a:t>
            </a:r>
            <a:endParaRPr lang="en-US" dirty="0">
              <a:latin typeface="Baskerville Old Face" panose="02020602080505020303" pitchFamily="18" charset="0"/>
            </a:endParaRPr>
          </a:p>
        </p:txBody>
      </p:sp>
    </p:spTree>
    <p:extLst>
      <p:ext uri="{BB962C8B-B14F-4D97-AF65-F5344CB8AC3E}">
        <p14:creationId xmlns:p14="http://schemas.microsoft.com/office/powerpoint/2010/main" val="222010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BE52-B5EF-C7C7-426A-D81D59761D91}"/>
              </a:ext>
            </a:extLst>
          </p:cNvPr>
          <p:cNvSpPr>
            <a:spLocks noGrp="1"/>
          </p:cNvSpPr>
          <p:nvPr>
            <p:ph type="title"/>
          </p:nvPr>
        </p:nvSpPr>
        <p:spPr>
          <a:xfrm>
            <a:off x="720000" y="60241"/>
            <a:ext cx="10752000" cy="360001"/>
          </a:xfrm>
        </p:spPr>
        <p:txBody>
          <a:bodyPr>
            <a:normAutofit fontScale="90000"/>
          </a:bodyPr>
          <a:lstStyle/>
          <a:p>
            <a:r>
              <a:rPr lang="en-US" sz="2400" dirty="0"/>
              <a:t>Controller Area Network Block Diagram</a:t>
            </a:r>
          </a:p>
        </p:txBody>
      </p:sp>
      <p:pic>
        <p:nvPicPr>
          <p:cNvPr id="21" name="Picture 20">
            <a:extLst>
              <a:ext uri="{FF2B5EF4-FFF2-40B4-BE49-F238E27FC236}">
                <a16:creationId xmlns:a16="http://schemas.microsoft.com/office/drawing/2014/main" id="{26EDE034-F1C0-F973-3AD0-6B60171E304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95875" y="3429000"/>
            <a:ext cx="2000250" cy="1600200"/>
          </a:xfrm>
          <a:prstGeom prst="rect">
            <a:avLst/>
          </a:prstGeom>
        </p:spPr>
      </p:pic>
      <p:pic>
        <p:nvPicPr>
          <p:cNvPr id="26" name="Picture 25">
            <a:extLst>
              <a:ext uri="{FF2B5EF4-FFF2-40B4-BE49-F238E27FC236}">
                <a16:creationId xmlns:a16="http://schemas.microsoft.com/office/drawing/2014/main" id="{E8543D5B-5B79-4FBE-CD3F-EDD44482553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91675" y="3407590"/>
            <a:ext cx="2000250" cy="1600200"/>
          </a:xfrm>
          <a:prstGeom prst="rect">
            <a:avLst/>
          </a:prstGeom>
        </p:spPr>
      </p:pic>
      <p:cxnSp>
        <p:nvCxnSpPr>
          <p:cNvPr id="29" name="Straight Arrow Connector 28">
            <a:extLst>
              <a:ext uri="{FF2B5EF4-FFF2-40B4-BE49-F238E27FC236}">
                <a16:creationId xmlns:a16="http://schemas.microsoft.com/office/drawing/2014/main" id="{B3C99FF8-61D6-9358-C006-4B0DB96AACF8}"/>
              </a:ext>
            </a:extLst>
          </p:cNvPr>
          <p:cNvCxnSpPr>
            <a:cxnSpLocks/>
          </p:cNvCxnSpPr>
          <p:nvPr/>
        </p:nvCxnSpPr>
        <p:spPr>
          <a:xfrm>
            <a:off x="2266950" y="2257425"/>
            <a:ext cx="741363" cy="1035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40B1DFB-56CB-EF74-8ABC-9F4F38F29C5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6200000">
            <a:off x="120431" y="5993770"/>
            <a:ext cx="923927" cy="275212"/>
          </a:xfrm>
          <a:prstGeom prst="rect">
            <a:avLst/>
          </a:prstGeom>
        </p:spPr>
      </p:pic>
      <p:cxnSp>
        <p:nvCxnSpPr>
          <p:cNvPr id="34" name="Straight Connector 33">
            <a:extLst>
              <a:ext uri="{FF2B5EF4-FFF2-40B4-BE49-F238E27FC236}">
                <a16:creationId xmlns:a16="http://schemas.microsoft.com/office/drawing/2014/main" id="{A6E2BD59-C01E-171C-DB60-60A3833A79E6}"/>
              </a:ext>
            </a:extLst>
          </p:cNvPr>
          <p:cNvCxnSpPr>
            <a:cxnSpLocks/>
          </p:cNvCxnSpPr>
          <p:nvPr/>
        </p:nvCxnSpPr>
        <p:spPr>
          <a:xfrm flipV="1">
            <a:off x="568109" y="5670185"/>
            <a:ext cx="11609605" cy="160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8342FF-344C-A7E7-19ED-02F06261633D}"/>
              </a:ext>
            </a:extLst>
          </p:cNvPr>
          <p:cNvCxnSpPr>
            <a:cxnSpLocks/>
          </p:cNvCxnSpPr>
          <p:nvPr/>
        </p:nvCxnSpPr>
        <p:spPr>
          <a:xfrm flipV="1">
            <a:off x="568107" y="6586966"/>
            <a:ext cx="11609605" cy="1609"/>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8D3E5E-039B-F8C0-0BAB-F5139BDAA023}"/>
              </a:ext>
            </a:extLst>
          </p:cNvPr>
          <p:cNvCxnSpPr>
            <a:cxnSpLocks/>
          </p:cNvCxnSpPr>
          <p:nvPr/>
        </p:nvCxnSpPr>
        <p:spPr>
          <a:xfrm flipV="1">
            <a:off x="3656013" y="2133600"/>
            <a:ext cx="1093787" cy="1058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59F037-5A40-400A-5EE9-3042CA1D8416}"/>
              </a:ext>
            </a:extLst>
          </p:cNvPr>
          <p:cNvCxnSpPr>
            <a:stCxn id="17" idx="2"/>
          </p:cNvCxnSpPr>
          <p:nvPr/>
        </p:nvCxnSpPr>
        <p:spPr>
          <a:xfrm flipH="1">
            <a:off x="5995987" y="2483999"/>
            <a:ext cx="1" cy="1097401"/>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B5345F6-A940-69C8-A510-ACB4E0E7454B}"/>
              </a:ext>
            </a:extLst>
          </p:cNvPr>
          <p:cNvCxnSpPr/>
          <p:nvPr/>
        </p:nvCxnSpPr>
        <p:spPr>
          <a:xfrm flipH="1">
            <a:off x="10580687" y="2471299"/>
            <a:ext cx="1" cy="1097401"/>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39EABD-30AD-3133-CF40-48974B79DCCE}"/>
              </a:ext>
            </a:extLst>
          </p:cNvPr>
          <p:cNvCxnSpPr>
            <a:cxnSpLocks/>
          </p:cNvCxnSpPr>
          <p:nvPr/>
        </p:nvCxnSpPr>
        <p:spPr>
          <a:xfrm>
            <a:off x="5765800" y="4762500"/>
            <a:ext cx="0" cy="1824466"/>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9B2F76-1799-BAFC-286D-292584856E8E}"/>
              </a:ext>
            </a:extLst>
          </p:cNvPr>
          <p:cNvCxnSpPr/>
          <p:nvPr/>
        </p:nvCxnSpPr>
        <p:spPr>
          <a:xfrm>
            <a:off x="5995987" y="4762500"/>
            <a:ext cx="0" cy="90691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54363A-5E87-63B0-87B2-14DE832C15B6}"/>
              </a:ext>
            </a:extLst>
          </p:cNvPr>
          <p:cNvCxnSpPr>
            <a:cxnSpLocks/>
          </p:cNvCxnSpPr>
          <p:nvPr/>
        </p:nvCxnSpPr>
        <p:spPr>
          <a:xfrm>
            <a:off x="10261600" y="4762500"/>
            <a:ext cx="0" cy="1824466"/>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27AABE-9A4E-9E53-7266-7234D474369F}"/>
              </a:ext>
            </a:extLst>
          </p:cNvPr>
          <p:cNvCxnSpPr/>
          <p:nvPr/>
        </p:nvCxnSpPr>
        <p:spPr>
          <a:xfrm>
            <a:off x="10453687" y="4749800"/>
            <a:ext cx="0" cy="90691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29554B-78AF-95E5-58BA-2854B601B1F3}"/>
              </a:ext>
            </a:extLst>
          </p:cNvPr>
          <p:cNvSpPr txBox="1"/>
          <p:nvPr/>
        </p:nvSpPr>
        <p:spPr>
          <a:xfrm rot="3221409">
            <a:off x="2161667" y="2549989"/>
            <a:ext cx="1189217" cy="307777"/>
          </a:xfrm>
          <a:prstGeom prst="rect">
            <a:avLst/>
          </a:prstGeom>
          <a:noFill/>
        </p:spPr>
        <p:txBody>
          <a:bodyPr wrap="square" rtlCol="0">
            <a:spAutoFit/>
          </a:bodyPr>
          <a:lstStyle/>
          <a:p>
            <a:r>
              <a:rPr lang="en-US" sz="1400" dirty="0"/>
              <a:t>USB bridge</a:t>
            </a:r>
          </a:p>
        </p:txBody>
      </p:sp>
      <p:sp>
        <p:nvSpPr>
          <p:cNvPr id="54" name="TextBox 53">
            <a:extLst>
              <a:ext uri="{FF2B5EF4-FFF2-40B4-BE49-F238E27FC236}">
                <a16:creationId xmlns:a16="http://schemas.microsoft.com/office/drawing/2014/main" id="{39A66EA5-2479-EB1C-DB1D-8924EB613BA1}"/>
              </a:ext>
            </a:extLst>
          </p:cNvPr>
          <p:cNvSpPr txBox="1"/>
          <p:nvPr/>
        </p:nvSpPr>
        <p:spPr>
          <a:xfrm rot="18919461">
            <a:off x="3819594" y="2422525"/>
            <a:ext cx="522287" cy="369332"/>
          </a:xfrm>
          <a:prstGeom prst="rect">
            <a:avLst/>
          </a:prstGeom>
          <a:noFill/>
        </p:spPr>
        <p:txBody>
          <a:bodyPr wrap="square" rtlCol="0">
            <a:spAutoFit/>
          </a:bodyPr>
          <a:lstStyle/>
          <a:p>
            <a:r>
              <a:rPr lang="en-US" dirty="0"/>
              <a:t>SPI</a:t>
            </a:r>
          </a:p>
        </p:txBody>
      </p:sp>
      <p:sp>
        <p:nvSpPr>
          <p:cNvPr id="55" name="TextBox 54">
            <a:extLst>
              <a:ext uri="{FF2B5EF4-FFF2-40B4-BE49-F238E27FC236}">
                <a16:creationId xmlns:a16="http://schemas.microsoft.com/office/drawing/2014/main" id="{C17C509F-1728-F473-74F4-0D2736F75B4E}"/>
              </a:ext>
            </a:extLst>
          </p:cNvPr>
          <p:cNvSpPr txBox="1"/>
          <p:nvPr/>
        </p:nvSpPr>
        <p:spPr>
          <a:xfrm>
            <a:off x="5955221" y="2879950"/>
            <a:ext cx="838198" cy="369332"/>
          </a:xfrm>
          <a:prstGeom prst="rect">
            <a:avLst/>
          </a:prstGeom>
          <a:noFill/>
        </p:spPr>
        <p:txBody>
          <a:bodyPr wrap="square" rtlCol="0">
            <a:spAutoFit/>
          </a:bodyPr>
          <a:lstStyle/>
          <a:p>
            <a:r>
              <a:rPr lang="en-US" dirty="0"/>
              <a:t>SPI</a:t>
            </a:r>
          </a:p>
        </p:txBody>
      </p:sp>
      <p:sp>
        <p:nvSpPr>
          <p:cNvPr id="56" name="TextBox 55">
            <a:extLst>
              <a:ext uri="{FF2B5EF4-FFF2-40B4-BE49-F238E27FC236}">
                <a16:creationId xmlns:a16="http://schemas.microsoft.com/office/drawing/2014/main" id="{E1AF5E8E-0ABF-C6BB-327F-0F3E553768CD}"/>
              </a:ext>
            </a:extLst>
          </p:cNvPr>
          <p:cNvSpPr txBox="1"/>
          <p:nvPr/>
        </p:nvSpPr>
        <p:spPr>
          <a:xfrm>
            <a:off x="10567987" y="2811579"/>
            <a:ext cx="838198" cy="369332"/>
          </a:xfrm>
          <a:prstGeom prst="rect">
            <a:avLst/>
          </a:prstGeom>
          <a:noFill/>
        </p:spPr>
        <p:txBody>
          <a:bodyPr wrap="square" rtlCol="0">
            <a:spAutoFit/>
          </a:bodyPr>
          <a:lstStyle/>
          <a:p>
            <a:r>
              <a:rPr lang="en-US" dirty="0"/>
              <a:t>SPI</a:t>
            </a:r>
          </a:p>
        </p:txBody>
      </p:sp>
      <p:sp>
        <p:nvSpPr>
          <p:cNvPr id="57" name="TextBox 56">
            <a:extLst>
              <a:ext uri="{FF2B5EF4-FFF2-40B4-BE49-F238E27FC236}">
                <a16:creationId xmlns:a16="http://schemas.microsoft.com/office/drawing/2014/main" id="{6C917D8F-8107-FEAE-1735-3C2130657221}"/>
              </a:ext>
            </a:extLst>
          </p:cNvPr>
          <p:cNvSpPr txBox="1"/>
          <p:nvPr/>
        </p:nvSpPr>
        <p:spPr>
          <a:xfrm>
            <a:off x="5961856" y="5031290"/>
            <a:ext cx="762000" cy="369332"/>
          </a:xfrm>
          <a:prstGeom prst="rect">
            <a:avLst/>
          </a:prstGeom>
          <a:noFill/>
        </p:spPr>
        <p:txBody>
          <a:bodyPr wrap="square" rtlCol="0">
            <a:spAutoFit/>
          </a:bodyPr>
          <a:lstStyle/>
          <a:p>
            <a:r>
              <a:rPr lang="en-US" dirty="0"/>
              <a:t>CAN</a:t>
            </a:r>
          </a:p>
        </p:txBody>
      </p:sp>
      <p:sp>
        <p:nvSpPr>
          <p:cNvPr id="58" name="TextBox 57">
            <a:extLst>
              <a:ext uri="{FF2B5EF4-FFF2-40B4-BE49-F238E27FC236}">
                <a16:creationId xmlns:a16="http://schemas.microsoft.com/office/drawing/2014/main" id="{012F95B5-7DDD-AC4F-D9F8-32ABB2DDDDE1}"/>
              </a:ext>
            </a:extLst>
          </p:cNvPr>
          <p:cNvSpPr txBox="1"/>
          <p:nvPr/>
        </p:nvSpPr>
        <p:spPr>
          <a:xfrm>
            <a:off x="10430600" y="5018590"/>
            <a:ext cx="762000" cy="369332"/>
          </a:xfrm>
          <a:prstGeom prst="rect">
            <a:avLst/>
          </a:prstGeom>
          <a:noFill/>
        </p:spPr>
        <p:txBody>
          <a:bodyPr wrap="square" rtlCol="0">
            <a:spAutoFit/>
          </a:bodyPr>
          <a:lstStyle/>
          <a:p>
            <a:r>
              <a:rPr lang="en-US" dirty="0"/>
              <a:t>CAN</a:t>
            </a:r>
          </a:p>
        </p:txBody>
      </p:sp>
      <p:sp>
        <p:nvSpPr>
          <p:cNvPr id="70" name="TextBox 69">
            <a:extLst>
              <a:ext uri="{FF2B5EF4-FFF2-40B4-BE49-F238E27FC236}">
                <a16:creationId xmlns:a16="http://schemas.microsoft.com/office/drawing/2014/main" id="{3F4F099B-6D63-49C8-6415-10DEC5375578}"/>
              </a:ext>
            </a:extLst>
          </p:cNvPr>
          <p:cNvSpPr txBox="1"/>
          <p:nvPr/>
        </p:nvSpPr>
        <p:spPr>
          <a:xfrm>
            <a:off x="0" y="6552168"/>
            <a:ext cx="1524000" cy="369332"/>
          </a:xfrm>
          <a:prstGeom prst="rect">
            <a:avLst/>
          </a:prstGeom>
          <a:noFill/>
        </p:spPr>
        <p:txBody>
          <a:bodyPr wrap="square" rtlCol="0">
            <a:spAutoFit/>
          </a:bodyPr>
          <a:lstStyle/>
          <a:p>
            <a:r>
              <a:rPr lang="en-US" dirty="0"/>
              <a:t>Slide 4 of N</a:t>
            </a:r>
          </a:p>
        </p:txBody>
      </p:sp>
      <p:pic>
        <p:nvPicPr>
          <p:cNvPr id="3" name="Picture 2">
            <a:extLst>
              <a:ext uri="{FF2B5EF4-FFF2-40B4-BE49-F238E27FC236}">
                <a16:creationId xmlns:a16="http://schemas.microsoft.com/office/drawing/2014/main" id="{EE369BCB-46B7-FFB3-392F-6AC67645C95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88370" y="3116455"/>
            <a:ext cx="647700" cy="647700"/>
          </a:xfrm>
          <a:prstGeom prst="rect">
            <a:avLst/>
          </a:prstGeom>
        </p:spPr>
      </p:pic>
      <p:cxnSp>
        <p:nvCxnSpPr>
          <p:cNvPr id="4" name="Straight Arrow Connector 3">
            <a:extLst>
              <a:ext uri="{FF2B5EF4-FFF2-40B4-BE49-F238E27FC236}">
                <a16:creationId xmlns:a16="http://schemas.microsoft.com/office/drawing/2014/main" id="{7D62184F-CAED-30BD-8446-B0C34136CC56}"/>
              </a:ext>
            </a:extLst>
          </p:cNvPr>
          <p:cNvCxnSpPr>
            <a:cxnSpLocks/>
          </p:cNvCxnSpPr>
          <p:nvPr/>
        </p:nvCxnSpPr>
        <p:spPr>
          <a:xfrm flipH="1">
            <a:off x="8733603" y="2201283"/>
            <a:ext cx="681545" cy="859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DAA6BD-1397-B586-B4B5-B13049C50F36}"/>
              </a:ext>
            </a:extLst>
          </p:cNvPr>
          <p:cNvSpPr txBox="1"/>
          <p:nvPr/>
        </p:nvSpPr>
        <p:spPr>
          <a:xfrm rot="18409069">
            <a:off x="8747714" y="2360632"/>
            <a:ext cx="522287" cy="369332"/>
          </a:xfrm>
          <a:prstGeom prst="rect">
            <a:avLst/>
          </a:prstGeom>
          <a:noFill/>
        </p:spPr>
        <p:txBody>
          <a:bodyPr wrap="square" rtlCol="0">
            <a:spAutoFit/>
          </a:bodyPr>
          <a:lstStyle/>
          <a:p>
            <a:r>
              <a:rPr lang="en-US" dirty="0"/>
              <a:t>SPI</a:t>
            </a:r>
          </a:p>
        </p:txBody>
      </p:sp>
      <p:grpSp>
        <p:nvGrpSpPr>
          <p:cNvPr id="6" name="Group 5">
            <a:extLst>
              <a:ext uri="{FF2B5EF4-FFF2-40B4-BE49-F238E27FC236}">
                <a16:creationId xmlns:a16="http://schemas.microsoft.com/office/drawing/2014/main" id="{2A5E43A9-7399-BF19-42D2-08D2E8C2E585}"/>
              </a:ext>
            </a:extLst>
          </p:cNvPr>
          <p:cNvGrpSpPr/>
          <p:nvPr/>
        </p:nvGrpSpPr>
        <p:grpSpPr>
          <a:xfrm>
            <a:off x="4572000" y="469865"/>
            <a:ext cx="3074342" cy="2014134"/>
            <a:chOff x="4572000" y="469865"/>
            <a:chExt cx="3074342" cy="2014134"/>
          </a:xfrm>
        </p:grpSpPr>
        <p:grpSp>
          <p:nvGrpSpPr>
            <p:cNvPr id="61" name="Group 60">
              <a:extLst>
                <a:ext uri="{FF2B5EF4-FFF2-40B4-BE49-F238E27FC236}">
                  <a16:creationId xmlns:a16="http://schemas.microsoft.com/office/drawing/2014/main" id="{0005BD4C-6320-C618-F361-1CF4E9BADFBF}"/>
                </a:ext>
              </a:extLst>
            </p:cNvPr>
            <p:cNvGrpSpPr/>
            <p:nvPr/>
          </p:nvGrpSpPr>
          <p:grpSpPr>
            <a:xfrm>
              <a:off x="4572000" y="597216"/>
              <a:ext cx="2847975" cy="1886783"/>
              <a:chOff x="4572000" y="597216"/>
              <a:chExt cx="2847975" cy="1886783"/>
            </a:xfrm>
          </p:grpSpPr>
          <p:pic>
            <p:nvPicPr>
              <p:cNvPr id="17" name="Picture 16">
                <a:extLst>
                  <a:ext uri="{FF2B5EF4-FFF2-40B4-BE49-F238E27FC236}">
                    <a16:creationId xmlns:a16="http://schemas.microsoft.com/office/drawing/2014/main" id="{E24661F7-C5E1-4834-24B5-A833A98C5A6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72000" y="597216"/>
                <a:ext cx="2847975" cy="1886783"/>
              </a:xfrm>
              <a:prstGeom prst="rect">
                <a:avLst/>
              </a:prstGeom>
            </p:spPr>
          </p:pic>
          <p:sp>
            <p:nvSpPr>
              <p:cNvPr id="59" name="TextBox 58">
                <a:extLst>
                  <a:ext uri="{FF2B5EF4-FFF2-40B4-BE49-F238E27FC236}">
                    <a16:creationId xmlns:a16="http://schemas.microsoft.com/office/drawing/2014/main" id="{9ECC95A5-FCA6-CF2C-4F1A-0C0DCDEDB589}"/>
                  </a:ext>
                </a:extLst>
              </p:cNvPr>
              <p:cNvSpPr txBox="1"/>
              <p:nvPr/>
            </p:nvSpPr>
            <p:spPr>
              <a:xfrm rot="1709994">
                <a:off x="4680743" y="1805494"/>
                <a:ext cx="2198687" cy="307777"/>
              </a:xfrm>
              <a:prstGeom prst="rect">
                <a:avLst/>
              </a:prstGeom>
              <a:noFill/>
            </p:spPr>
            <p:txBody>
              <a:bodyPr wrap="square" rtlCol="0">
                <a:spAutoFit/>
              </a:bodyPr>
              <a:lstStyle/>
              <a:p>
                <a:r>
                  <a:rPr lang="en-US" sz="1400" dirty="0">
                    <a:solidFill>
                      <a:srgbClr val="FFC000"/>
                    </a:solidFill>
                  </a:rPr>
                  <a:t>Programmer</a:t>
                </a:r>
              </a:p>
            </p:txBody>
          </p:sp>
          <p:sp>
            <p:nvSpPr>
              <p:cNvPr id="60" name="TextBox 59">
                <a:extLst>
                  <a:ext uri="{FF2B5EF4-FFF2-40B4-BE49-F238E27FC236}">
                    <a16:creationId xmlns:a16="http://schemas.microsoft.com/office/drawing/2014/main" id="{83414FB7-B021-1FD5-6784-684A0B6E8E6A}"/>
                  </a:ext>
                </a:extLst>
              </p:cNvPr>
              <p:cNvSpPr txBox="1"/>
              <p:nvPr/>
            </p:nvSpPr>
            <p:spPr>
              <a:xfrm rot="19815314">
                <a:off x="6184900" y="1481422"/>
                <a:ext cx="1133475" cy="307777"/>
              </a:xfrm>
              <a:prstGeom prst="rect">
                <a:avLst/>
              </a:prstGeom>
              <a:noFill/>
            </p:spPr>
            <p:txBody>
              <a:bodyPr wrap="square" rtlCol="0">
                <a:spAutoFit/>
              </a:bodyPr>
              <a:lstStyle/>
              <a:p>
                <a:r>
                  <a:rPr lang="en-US" sz="1400" dirty="0">
                    <a:solidFill>
                      <a:srgbClr val="FFC000"/>
                    </a:solidFill>
                  </a:rPr>
                  <a:t>Node</a:t>
                </a:r>
              </a:p>
            </p:txBody>
          </p:sp>
        </p:grpSp>
        <p:sp>
          <p:nvSpPr>
            <p:cNvPr id="5" name="TextBox 4">
              <a:extLst>
                <a:ext uri="{FF2B5EF4-FFF2-40B4-BE49-F238E27FC236}">
                  <a16:creationId xmlns:a16="http://schemas.microsoft.com/office/drawing/2014/main" id="{6E67CA9C-7997-DDE0-88F5-F1573B5CC3A8}"/>
                </a:ext>
              </a:extLst>
            </p:cNvPr>
            <p:cNvSpPr txBox="1"/>
            <p:nvPr/>
          </p:nvSpPr>
          <p:spPr>
            <a:xfrm>
              <a:off x="4600792" y="469865"/>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grpSp>
        <p:nvGrpSpPr>
          <p:cNvPr id="11" name="Group 10">
            <a:extLst>
              <a:ext uri="{FF2B5EF4-FFF2-40B4-BE49-F238E27FC236}">
                <a16:creationId xmlns:a16="http://schemas.microsoft.com/office/drawing/2014/main" id="{6B09AB36-0D41-CADE-8E60-EEE603EB8F0D}"/>
              </a:ext>
            </a:extLst>
          </p:cNvPr>
          <p:cNvGrpSpPr/>
          <p:nvPr/>
        </p:nvGrpSpPr>
        <p:grpSpPr>
          <a:xfrm>
            <a:off x="9074375" y="450906"/>
            <a:ext cx="3045550" cy="2033092"/>
            <a:chOff x="9074375" y="450906"/>
            <a:chExt cx="3045550" cy="2033092"/>
          </a:xfrm>
        </p:grpSpPr>
        <p:grpSp>
          <p:nvGrpSpPr>
            <p:cNvPr id="62" name="Group 61">
              <a:extLst>
                <a:ext uri="{FF2B5EF4-FFF2-40B4-BE49-F238E27FC236}">
                  <a16:creationId xmlns:a16="http://schemas.microsoft.com/office/drawing/2014/main" id="{F35C8585-6745-5083-79EF-F75CC37847A4}"/>
                </a:ext>
              </a:extLst>
            </p:cNvPr>
            <p:cNvGrpSpPr/>
            <p:nvPr/>
          </p:nvGrpSpPr>
          <p:grpSpPr>
            <a:xfrm>
              <a:off x="9110400" y="597215"/>
              <a:ext cx="2847975" cy="1886783"/>
              <a:chOff x="4572000" y="597216"/>
              <a:chExt cx="2847975" cy="1886783"/>
            </a:xfrm>
          </p:grpSpPr>
          <p:pic>
            <p:nvPicPr>
              <p:cNvPr id="63" name="Picture 62">
                <a:extLst>
                  <a:ext uri="{FF2B5EF4-FFF2-40B4-BE49-F238E27FC236}">
                    <a16:creationId xmlns:a16="http://schemas.microsoft.com/office/drawing/2014/main" id="{92349B97-B96E-5C08-24BA-DAB8F5ACE46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72000" y="597216"/>
                <a:ext cx="2847975" cy="1886783"/>
              </a:xfrm>
              <a:prstGeom prst="rect">
                <a:avLst/>
              </a:prstGeom>
            </p:spPr>
          </p:pic>
          <p:sp>
            <p:nvSpPr>
              <p:cNvPr id="64" name="TextBox 63">
                <a:extLst>
                  <a:ext uri="{FF2B5EF4-FFF2-40B4-BE49-F238E27FC236}">
                    <a16:creationId xmlns:a16="http://schemas.microsoft.com/office/drawing/2014/main" id="{21619C1D-DC2E-FAFE-0CBC-955180B9DA9A}"/>
                  </a:ext>
                </a:extLst>
              </p:cNvPr>
              <p:cNvSpPr txBox="1"/>
              <p:nvPr/>
            </p:nvSpPr>
            <p:spPr>
              <a:xfrm rot="1709994">
                <a:off x="4887460" y="1617815"/>
                <a:ext cx="1092639" cy="307777"/>
              </a:xfrm>
              <a:prstGeom prst="rect">
                <a:avLst/>
              </a:prstGeom>
              <a:noFill/>
            </p:spPr>
            <p:txBody>
              <a:bodyPr wrap="square" rtlCol="0">
                <a:spAutoFit/>
              </a:bodyPr>
              <a:lstStyle/>
              <a:p>
                <a:r>
                  <a:rPr lang="en-US" sz="1400" dirty="0">
                    <a:solidFill>
                      <a:srgbClr val="FFC000"/>
                    </a:solidFill>
                  </a:rPr>
                  <a:t>Receiver</a:t>
                </a:r>
              </a:p>
            </p:txBody>
          </p:sp>
          <p:sp>
            <p:nvSpPr>
              <p:cNvPr id="65" name="TextBox 64">
                <a:extLst>
                  <a:ext uri="{FF2B5EF4-FFF2-40B4-BE49-F238E27FC236}">
                    <a16:creationId xmlns:a16="http://schemas.microsoft.com/office/drawing/2014/main" id="{5F3D8F5E-D850-65CB-A9C1-B9ED79348CB7}"/>
                  </a:ext>
                </a:extLst>
              </p:cNvPr>
              <p:cNvSpPr txBox="1"/>
              <p:nvPr/>
            </p:nvSpPr>
            <p:spPr>
              <a:xfrm rot="19815314">
                <a:off x="6184900" y="1481422"/>
                <a:ext cx="1133475" cy="307777"/>
              </a:xfrm>
              <a:prstGeom prst="rect">
                <a:avLst/>
              </a:prstGeom>
              <a:noFill/>
            </p:spPr>
            <p:txBody>
              <a:bodyPr wrap="square" rtlCol="0">
                <a:spAutoFit/>
              </a:bodyPr>
              <a:lstStyle/>
              <a:p>
                <a:r>
                  <a:rPr lang="en-US" sz="1400" dirty="0">
                    <a:solidFill>
                      <a:srgbClr val="FFC000"/>
                    </a:solidFill>
                  </a:rPr>
                  <a:t>Node</a:t>
                </a:r>
              </a:p>
            </p:txBody>
          </p:sp>
        </p:grpSp>
        <p:sp>
          <p:nvSpPr>
            <p:cNvPr id="10" name="TextBox 9">
              <a:extLst>
                <a:ext uri="{FF2B5EF4-FFF2-40B4-BE49-F238E27FC236}">
                  <a16:creationId xmlns:a16="http://schemas.microsoft.com/office/drawing/2014/main" id="{68916E85-8B5B-BCE0-8A98-1D7350CD1D23}"/>
                </a:ext>
              </a:extLst>
            </p:cNvPr>
            <p:cNvSpPr txBox="1"/>
            <p:nvPr/>
          </p:nvSpPr>
          <p:spPr>
            <a:xfrm>
              <a:off x="9074375" y="450906"/>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pic>
        <p:nvPicPr>
          <p:cNvPr id="9" name="Picture 8">
            <a:extLst>
              <a:ext uri="{FF2B5EF4-FFF2-40B4-BE49-F238E27FC236}">
                <a16:creationId xmlns:a16="http://schemas.microsoft.com/office/drawing/2014/main" id="{BF7F228F-26D2-C8D1-9C44-C8131EA7A7B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22" b="96606" l="1418" r="95213">
                        <a14:foregroundMark x1="43794" y1="29243" x2="92553" y2="52480"/>
                        <a14:foregroundMark x1="92553" y1="52480" x2="92553" y2="77546"/>
                        <a14:foregroundMark x1="92553" y1="77546" x2="84397" y2="91384"/>
                        <a14:foregroundMark x1="84397" y1="91384" x2="60284" y2="96606"/>
                        <a14:foregroundMark x1="60284" y1="96606" x2="37411" y2="86162"/>
                        <a14:foregroundMark x1="37411" y1="86162" x2="27305" y2="68407"/>
                        <a14:foregroundMark x1="27305" y1="68407" x2="42199" y2="31593"/>
                        <a14:foregroundMark x1="42199" y1="31593" x2="43794" y2="29765"/>
                        <a14:foregroundMark x1="71277" y1="47520" x2="70567" y2="70496"/>
                        <a14:foregroundMark x1="70567" y1="70496" x2="70567" y2="53525"/>
                        <a14:foregroundMark x1="70567" y1="53525" x2="66312" y2="51436"/>
                        <a14:foregroundMark x1="75177" y1="45431" x2="46454" y2="51175"/>
                        <a14:foregroundMark x1="46454" y1="51175" x2="67553" y2="65013"/>
                        <a14:foregroundMark x1="67553" y1="65013" x2="70922" y2="45692"/>
                        <a14:foregroundMark x1="70922" y1="45692" x2="64894" y2="43081"/>
                        <a14:foregroundMark x1="16135" y1="27676" x2="4433" y2="39687"/>
                        <a14:foregroundMark x1="4433" y1="39687" x2="3369" y2="66841"/>
                        <a14:foregroundMark x1="3369" y1="66841" x2="32979" y2="75457"/>
                        <a14:foregroundMark x1="32979" y1="75457" x2="31560" y2="61097"/>
                        <a14:foregroundMark x1="31560" y1="61097" x2="5319" y2="34204"/>
                        <a14:foregroundMark x1="23582" y1="68668" x2="33156" y2="77546"/>
                        <a14:foregroundMark x1="33156" y1="77546" x2="22872" y2="69713"/>
                        <a14:foregroundMark x1="22872" y1="69713" x2="22163" y2="67885"/>
                        <a14:foregroundMark x1="58688" y1="32637" x2="50532" y2="39164"/>
                        <a14:foregroundMark x1="50532" y1="39164" x2="67376" y2="48564"/>
                        <a14:foregroundMark x1="67376" y1="48564" x2="62589" y2="37076"/>
                        <a14:foregroundMark x1="62589" y1="37076" x2="54078" y2="33681"/>
                        <a14:foregroundMark x1="71809" y1="47520" x2="65957" y2="60313"/>
                        <a14:foregroundMark x1="65957" y1="60313" x2="77305" y2="61619"/>
                        <a14:foregroundMark x1="77305" y1="61619" x2="70035" y2="46214"/>
                        <a14:foregroundMark x1="70035" y1="46214" x2="68262" y2="46214"/>
                        <a14:foregroundMark x1="70567" y1="57702" x2="58865" y2="75979"/>
                        <a14:foregroundMark x1="58865" y1="75979" x2="58156" y2="91645"/>
                        <a14:foregroundMark x1="58156" y1="91645" x2="71454" y2="83029"/>
                        <a14:foregroundMark x1="71454" y1="83029" x2="72872" y2="66580"/>
                        <a14:foregroundMark x1="72872" y1="66580" x2="65248" y2="60836"/>
                        <a14:foregroundMark x1="63652" y1="69974" x2="62766" y2="67624"/>
                        <a14:foregroundMark x1="62943" y1="71018" x2="60816" y2="68668"/>
                        <a14:foregroundMark x1="63121" y1="75979" x2="66489" y2="76240"/>
                        <a14:foregroundMark x1="60106" y1="80418" x2="63298" y2="81462"/>
                        <a14:foregroundMark x1="46099" y1="78329" x2="53546" y2="82245"/>
                        <a14:foregroundMark x1="39362" y1="66319" x2="51950" y2="73890"/>
                        <a14:foregroundMark x1="36879" y1="73368" x2="43794" y2="77546"/>
                        <a14:foregroundMark x1="41312" y1="73107" x2="56915" y2="82768"/>
                        <a14:foregroundMark x1="43440" y1="65013" x2="51418" y2="71018"/>
                        <a14:foregroundMark x1="40426" y1="62141" x2="50709" y2="67363"/>
                        <a14:foregroundMark x1="39716" y1="57441" x2="53546" y2="65013"/>
                        <a14:foregroundMark x1="42199" y1="56919" x2="54965" y2="61097"/>
                        <a14:foregroundMark x1="43440" y1="42298" x2="56206" y2="45170"/>
                        <a14:foregroundMark x1="42553" y1="37076" x2="51241" y2="43342"/>
                        <a14:foregroundMark x1="51241" y1="43342" x2="57624" y2="45170"/>
                        <a14:foregroundMark x1="45922" y1="32637" x2="63652" y2="45953"/>
                        <a14:foregroundMark x1="53546" y1="37076" x2="76418" y2="53525"/>
                        <a14:foregroundMark x1="72872" y1="48564" x2="81560" y2="58747"/>
                        <a14:foregroundMark x1="82270" y1="55091" x2="79433" y2="71018"/>
                        <a14:foregroundMark x1="83688" y1="59008" x2="78901" y2="82245"/>
                        <a14:foregroundMark x1="95567" y1="56397" x2="90071" y2="70235"/>
                        <a14:foregroundMark x1="95567" y1="59791" x2="90248" y2="74151"/>
                        <a14:foregroundMark x1="94149" y1="66319" x2="89716" y2="82507"/>
                        <a14:foregroundMark x1="20745" y1="71802" x2="36525" y2="80418"/>
                        <a14:foregroundMark x1="5142" y1="45431" x2="2128" y2="60574"/>
                        <a14:foregroundMark x1="2128" y1="60574" x2="5496" y2="63185"/>
                        <a14:foregroundMark x1="5319" y1="46997" x2="1418" y2="57963"/>
                      </a14:backgroundRemoval>
                    </a14:imgEffect>
                  </a14:imgLayer>
                </a14:imgProps>
              </a:ext>
              <a:ext uri="{28A0092B-C50C-407E-A947-70E740481C1C}">
                <a14:useLocalDpi xmlns:a14="http://schemas.microsoft.com/office/drawing/2010/main" val="0"/>
              </a:ext>
            </a:extLst>
          </a:blip>
          <a:stretch>
            <a:fillRect/>
          </a:stretch>
        </p:blipFill>
        <p:spPr>
          <a:xfrm rot="3937772">
            <a:off x="2725751" y="3362107"/>
            <a:ext cx="1661574" cy="1128338"/>
          </a:xfrm>
          <a:prstGeom prst="rect">
            <a:avLst/>
          </a:prstGeom>
        </p:spPr>
      </p:pic>
      <p:pic>
        <p:nvPicPr>
          <p:cNvPr id="13" name="Picture 12">
            <a:extLst>
              <a:ext uri="{FF2B5EF4-FFF2-40B4-BE49-F238E27FC236}">
                <a16:creationId xmlns:a16="http://schemas.microsoft.com/office/drawing/2014/main" id="{3F4BBC92-A12A-1C8D-CC30-979D39EE299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22" b="96606" l="1418" r="95213">
                        <a14:foregroundMark x1="43794" y1="29243" x2="92553" y2="52480"/>
                        <a14:foregroundMark x1="92553" y1="52480" x2="92553" y2="77546"/>
                        <a14:foregroundMark x1="92553" y1="77546" x2="84397" y2="91384"/>
                        <a14:foregroundMark x1="84397" y1="91384" x2="60284" y2="96606"/>
                        <a14:foregroundMark x1="60284" y1="96606" x2="37411" y2="86162"/>
                        <a14:foregroundMark x1="37411" y1="86162" x2="27305" y2="68407"/>
                        <a14:foregroundMark x1="27305" y1="68407" x2="42199" y2="31593"/>
                        <a14:foregroundMark x1="42199" y1="31593" x2="43794" y2="29765"/>
                        <a14:foregroundMark x1="71277" y1="47520" x2="70567" y2="70496"/>
                        <a14:foregroundMark x1="70567" y1="70496" x2="70567" y2="53525"/>
                        <a14:foregroundMark x1="70567" y1="53525" x2="66312" y2="51436"/>
                        <a14:foregroundMark x1="75177" y1="45431" x2="46454" y2="51175"/>
                        <a14:foregroundMark x1="46454" y1="51175" x2="67553" y2="65013"/>
                        <a14:foregroundMark x1="67553" y1="65013" x2="70922" y2="45692"/>
                        <a14:foregroundMark x1="70922" y1="45692" x2="64894" y2="43081"/>
                        <a14:foregroundMark x1="16135" y1="27676" x2="4433" y2="39687"/>
                        <a14:foregroundMark x1="4433" y1="39687" x2="3369" y2="66841"/>
                        <a14:foregroundMark x1="3369" y1="66841" x2="32979" y2="75457"/>
                        <a14:foregroundMark x1="32979" y1="75457" x2="31560" y2="61097"/>
                        <a14:foregroundMark x1="31560" y1="61097" x2="5319" y2="34204"/>
                        <a14:foregroundMark x1="23582" y1="68668" x2="33156" y2="77546"/>
                        <a14:foregroundMark x1="33156" y1="77546" x2="22872" y2="69713"/>
                        <a14:foregroundMark x1="22872" y1="69713" x2="22163" y2="67885"/>
                        <a14:foregroundMark x1="58688" y1="32637" x2="50532" y2="39164"/>
                        <a14:foregroundMark x1="50532" y1="39164" x2="67376" y2="48564"/>
                        <a14:foregroundMark x1="67376" y1="48564" x2="62589" y2="37076"/>
                        <a14:foregroundMark x1="62589" y1="37076" x2="54078" y2="33681"/>
                        <a14:foregroundMark x1="71809" y1="47520" x2="65957" y2="60313"/>
                        <a14:foregroundMark x1="65957" y1="60313" x2="77305" y2="61619"/>
                        <a14:foregroundMark x1="77305" y1="61619" x2="70035" y2="46214"/>
                        <a14:foregroundMark x1="70035" y1="46214" x2="68262" y2="46214"/>
                        <a14:foregroundMark x1="70567" y1="57702" x2="58865" y2="75979"/>
                        <a14:foregroundMark x1="58865" y1="75979" x2="58156" y2="91645"/>
                        <a14:foregroundMark x1="58156" y1="91645" x2="71454" y2="83029"/>
                        <a14:foregroundMark x1="71454" y1="83029" x2="72872" y2="66580"/>
                        <a14:foregroundMark x1="72872" y1="66580" x2="65248" y2="60836"/>
                        <a14:foregroundMark x1="63652" y1="69974" x2="62766" y2="67624"/>
                        <a14:foregroundMark x1="62943" y1="71018" x2="60816" y2="68668"/>
                        <a14:foregroundMark x1="63121" y1="75979" x2="66489" y2="76240"/>
                        <a14:foregroundMark x1="60106" y1="80418" x2="63298" y2="81462"/>
                        <a14:foregroundMark x1="46099" y1="78329" x2="53546" y2="82245"/>
                        <a14:foregroundMark x1="39362" y1="66319" x2="51950" y2="73890"/>
                        <a14:foregroundMark x1="36879" y1="73368" x2="43794" y2="77546"/>
                        <a14:foregroundMark x1="41312" y1="73107" x2="56915" y2="82768"/>
                        <a14:foregroundMark x1="43440" y1="65013" x2="51418" y2="71018"/>
                        <a14:foregroundMark x1="40426" y1="62141" x2="50709" y2="67363"/>
                        <a14:foregroundMark x1="39716" y1="57441" x2="53546" y2="65013"/>
                        <a14:foregroundMark x1="42199" y1="56919" x2="54965" y2="61097"/>
                        <a14:foregroundMark x1="43440" y1="42298" x2="56206" y2="45170"/>
                        <a14:foregroundMark x1="42553" y1="37076" x2="51241" y2="43342"/>
                        <a14:foregroundMark x1="51241" y1="43342" x2="57624" y2="45170"/>
                        <a14:foregroundMark x1="45922" y1="32637" x2="63652" y2="45953"/>
                        <a14:foregroundMark x1="53546" y1="37076" x2="76418" y2="53525"/>
                        <a14:foregroundMark x1="72872" y1="48564" x2="81560" y2="58747"/>
                        <a14:foregroundMark x1="82270" y1="55091" x2="79433" y2="71018"/>
                        <a14:foregroundMark x1="83688" y1="59008" x2="78901" y2="82245"/>
                        <a14:foregroundMark x1="95567" y1="56397" x2="90071" y2="70235"/>
                        <a14:foregroundMark x1="95567" y1="59791" x2="90248" y2="74151"/>
                        <a14:foregroundMark x1="94149" y1="66319" x2="89716" y2="82507"/>
                        <a14:foregroundMark x1="20745" y1="71802" x2="36525" y2="80418"/>
                        <a14:foregroundMark x1="5142" y1="45431" x2="2128" y2="60574"/>
                        <a14:foregroundMark x1="2128" y1="60574" x2="5496" y2="63185"/>
                        <a14:foregroundMark x1="5319" y1="46997" x2="1418" y2="57963"/>
                      </a14:backgroundRemoval>
                    </a14:imgEffect>
                  </a14:imgLayer>
                </a14:imgProps>
              </a:ext>
              <a:ext uri="{28A0092B-C50C-407E-A947-70E740481C1C}">
                <a14:useLocalDpi xmlns:a14="http://schemas.microsoft.com/office/drawing/2010/main" val="0"/>
              </a:ext>
            </a:extLst>
          </a:blip>
          <a:stretch>
            <a:fillRect/>
          </a:stretch>
        </p:blipFill>
        <p:spPr>
          <a:xfrm rot="3937772">
            <a:off x="7950230" y="3187931"/>
            <a:ext cx="1661574" cy="1128338"/>
          </a:xfrm>
          <a:prstGeom prst="rect">
            <a:avLst/>
          </a:prstGeom>
        </p:spPr>
      </p:pic>
      <p:grpSp>
        <p:nvGrpSpPr>
          <p:cNvPr id="24" name="Group 23">
            <a:extLst>
              <a:ext uri="{FF2B5EF4-FFF2-40B4-BE49-F238E27FC236}">
                <a16:creationId xmlns:a16="http://schemas.microsoft.com/office/drawing/2014/main" id="{3C9E44DC-2795-5CDE-85B3-DF603B0328B6}"/>
              </a:ext>
            </a:extLst>
          </p:cNvPr>
          <p:cNvGrpSpPr/>
          <p:nvPr/>
        </p:nvGrpSpPr>
        <p:grpSpPr>
          <a:xfrm>
            <a:off x="720000" y="595607"/>
            <a:ext cx="2000250" cy="1890000"/>
            <a:chOff x="720000" y="595607"/>
            <a:chExt cx="2000250" cy="1890000"/>
          </a:xfrm>
        </p:grpSpPr>
        <p:pic>
          <p:nvPicPr>
            <p:cNvPr id="12" name="Picture 11">
              <a:extLst>
                <a:ext uri="{FF2B5EF4-FFF2-40B4-BE49-F238E27FC236}">
                  <a16:creationId xmlns:a16="http://schemas.microsoft.com/office/drawing/2014/main" id="{524C1D08-D031-51CB-EA74-C253B71A86A4}"/>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20000" y="595607"/>
              <a:ext cx="2000250" cy="1890000"/>
            </a:xfrm>
            <a:prstGeom prst="rect">
              <a:avLst/>
            </a:prstGeom>
          </p:spPr>
        </p:pic>
        <p:pic>
          <p:nvPicPr>
            <p:cNvPr id="22" name="Picture 21">
              <a:extLst>
                <a:ext uri="{FF2B5EF4-FFF2-40B4-BE49-F238E27FC236}">
                  <a16:creationId xmlns:a16="http://schemas.microsoft.com/office/drawing/2014/main" id="{C690C7A3-2B5A-9B12-B5ED-2B69E747EB5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rot="21164858">
              <a:off x="1189391" y="829077"/>
              <a:ext cx="669218" cy="810404"/>
            </a:xfrm>
            <a:prstGeom prst="rect">
              <a:avLst/>
            </a:prstGeom>
            <a:scene3d>
              <a:camera prst="isometricRightUp"/>
              <a:lightRig rig="threePt" dir="t"/>
            </a:scene3d>
          </p:spPr>
        </p:pic>
      </p:grpSp>
      <p:sp>
        <p:nvSpPr>
          <p:cNvPr id="25" name="TextBox 24">
            <a:extLst>
              <a:ext uri="{FF2B5EF4-FFF2-40B4-BE49-F238E27FC236}">
                <a16:creationId xmlns:a16="http://schemas.microsoft.com/office/drawing/2014/main" id="{DB519315-CACC-26E8-95CC-1BB7EAC31933}"/>
              </a:ext>
            </a:extLst>
          </p:cNvPr>
          <p:cNvSpPr txBox="1"/>
          <p:nvPr/>
        </p:nvSpPr>
        <p:spPr>
          <a:xfrm>
            <a:off x="2266949" y="3726063"/>
            <a:ext cx="741363"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Data flash</a:t>
            </a:r>
          </a:p>
        </p:txBody>
      </p:sp>
      <p:sp>
        <p:nvSpPr>
          <p:cNvPr id="27" name="TextBox 26">
            <a:extLst>
              <a:ext uri="{FF2B5EF4-FFF2-40B4-BE49-F238E27FC236}">
                <a16:creationId xmlns:a16="http://schemas.microsoft.com/office/drawing/2014/main" id="{9E8C8DF2-50B7-1ACC-5B84-BEC464FAACA0}"/>
              </a:ext>
            </a:extLst>
          </p:cNvPr>
          <p:cNvSpPr txBox="1"/>
          <p:nvPr/>
        </p:nvSpPr>
        <p:spPr>
          <a:xfrm>
            <a:off x="7681818" y="3497054"/>
            <a:ext cx="741363"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Data flash</a:t>
            </a:r>
          </a:p>
        </p:txBody>
      </p:sp>
      <p:sp>
        <p:nvSpPr>
          <p:cNvPr id="28" name="TextBox 27">
            <a:extLst>
              <a:ext uri="{FF2B5EF4-FFF2-40B4-BE49-F238E27FC236}">
                <a16:creationId xmlns:a16="http://schemas.microsoft.com/office/drawing/2014/main" id="{731D9357-CABA-0FE5-2D80-0DEF8AA69944}"/>
              </a:ext>
            </a:extLst>
          </p:cNvPr>
          <p:cNvSpPr txBox="1"/>
          <p:nvPr/>
        </p:nvSpPr>
        <p:spPr>
          <a:xfrm>
            <a:off x="4572000" y="3611525"/>
            <a:ext cx="1331345"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MCP2515</a:t>
            </a:r>
          </a:p>
        </p:txBody>
      </p:sp>
      <p:sp>
        <p:nvSpPr>
          <p:cNvPr id="30" name="TextBox 29">
            <a:extLst>
              <a:ext uri="{FF2B5EF4-FFF2-40B4-BE49-F238E27FC236}">
                <a16:creationId xmlns:a16="http://schemas.microsoft.com/office/drawing/2014/main" id="{F937C7F6-5AD7-1B9C-D1FE-6C6D6BBAEE15}"/>
              </a:ext>
            </a:extLst>
          </p:cNvPr>
          <p:cNvSpPr txBox="1"/>
          <p:nvPr/>
        </p:nvSpPr>
        <p:spPr>
          <a:xfrm>
            <a:off x="9306506" y="3456529"/>
            <a:ext cx="1331345"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MCP2515</a:t>
            </a:r>
          </a:p>
        </p:txBody>
      </p:sp>
    </p:spTree>
    <p:extLst>
      <p:ext uri="{BB962C8B-B14F-4D97-AF65-F5344CB8AC3E}">
        <p14:creationId xmlns:p14="http://schemas.microsoft.com/office/powerpoint/2010/main" val="167634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F6FB58-D0C3-42C3-58B3-1C7FAE6C70D2}"/>
              </a:ext>
            </a:extLst>
          </p:cNvPr>
          <p:cNvSpPr/>
          <p:nvPr/>
        </p:nvSpPr>
        <p:spPr>
          <a:xfrm>
            <a:off x="0" y="0"/>
            <a:ext cx="3802698" cy="3847016"/>
          </a:xfrm>
          <a:prstGeom prst="rect">
            <a:avLst/>
          </a:prstGeom>
          <a:ln>
            <a:noFill/>
            <a:extLst>
              <a:ext uri="{C807C97D-BFC1-408E-A445-0C87EB9F89A2}">
                <ask:lineSketchStyleProps xmlns:ask="http://schemas.microsoft.com/office/drawing/2018/sketchyshapes" sd="2325816845">
                  <a:custGeom>
                    <a:avLst/>
                    <a:gdLst>
                      <a:gd name="connsiteX0" fmla="*/ 0 w 5067300"/>
                      <a:gd name="connsiteY0" fmla="*/ 0 h 2819400"/>
                      <a:gd name="connsiteX1" fmla="*/ 5067300 w 5067300"/>
                      <a:gd name="connsiteY1" fmla="*/ 0 h 2819400"/>
                      <a:gd name="connsiteX2" fmla="*/ 5067300 w 5067300"/>
                      <a:gd name="connsiteY2" fmla="*/ 2819400 h 2819400"/>
                      <a:gd name="connsiteX3" fmla="*/ 0 w 5067300"/>
                      <a:gd name="connsiteY3" fmla="*/ 2819400 h 2819400"/>
                      <a:gd name="connsiteX4" fmla="*/ 0 w 50673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2819400" fill="none" extrusionOk="0">
                        <a:moveTo>
                          <a:pt x="0" y="0"/>
                        </a:moveTo>
                        <a:cubicBezTo>
                          <a:pt x="1355558" y="13944"/>
                          <a:pt x="3925096" y="149344"/>
                          <a:pt x="5067300" y="0"/>
                        </a:cubicBezTo>
                        <a:cubicBezTo>
                          <a:pt x="4950811" y="295330"/>
                          <a:pt x="5072994" y="2019841"/>
                          <a:pt x="5067300" y="2819400"/>
                        </a:cubicBezTo>
                        <a:cubicBezTo>
                          <a:pt x="3371084" y="2975727"/>
                          <a:pt x="2002765" y="2706197"/>
                          <a:pt x="0" y="2819400"/>
                        </a:cubicBezTo>
                        <a:cubicBezTo>
                          <a:pt x="-67181" y="2297218"/>
                          <a:pt x="77921" y="1343741"/>
                          <a:pt x="0" y="0"/>
                        </a:cubicBezTo>
                        <a:close/>
                      </a:path>
                      <a:path w="5067300" h="2819400" stroke="0" extrusionOk="0">
                        <a:moveTo>
                          <a:pt x="0" y="0"/>
                        </a:moveTo>
                        <a:cubicBezTo>
                          <a:pt x="583367" y="-149200"/>
                          <a:pt x="4203458" y="-56061"/>
                          <a:pt x="5067300" y="0"/>
                        </a:cubicBezTo>
                        <a:cubicBezTo>
                          <a:pt x="4951063" y="1029422"/>
                          <a:pt x="4992651" y="2513949"/>
                          <a:pt x="5067300" y="2819400"/>
                        </a:cubicBezTo>
                        <a:cubicBezTo>
                          <a:pt x="3885627" y="2749312"/>
                          <a:pt x="1651487" y="2856432"/>
                          <a:pt x="0" y="2819400"/>
                        </a:cubicBezTo>
                        <a:cubicBezTo>
                          <a:pt x="-123980" y="1604107"/>
                          <a:pt x="2230" y="1169400"/>
                          <a:pt x="0" y="0"/>
                        </a:cubicBezTo>
                        <a:close/>
                      </a:path>
                    </a:pathLst>
                  </a:custGeom>
                  <ask:type>
                    <ask:lineSketchNone/>
                  </ask:type>
                </ask:lineSketchStyleProps>
              </a:ext>
            </a:extLs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6D7DE4-F004-0DA6-5040-526ECC11B9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1913" y="123241"/>
            <a:ext cx="2046630" cy="1933824"/>
          </a:xfrm>
          <a:prstGeom prst="rect">
            <a:avLst/>
          </a:prstGeom>
        </p:spPr>
      </p:pic>
      <p:sp>
        <p:nvSpPr>
          <p:cNvPr id="4" name="TextBox 3">
            <a:extLst>
              <a:ext uri="{FF2B5EF4-FFF2-40B4-BE49-F238E27FC236}">
                <a16:creationId xmlns:a16="http://schemas.microsoft.com/office/drawing/2014/main" id="{953CED45-C478-DB77-50E1-467981DADF95}"/>
              </a:ext>
            </a:extLst>
          </p:cNvPr>
          <p:cNvSpPr txBox="1"/>
          <p:nvPr/>
        </p:nvSpPr>
        <p:spPr>
          <a:xfrm>
            <a:off x="229377" y="2083489"/>
            <a:ext cx="3619500"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Power machine like x86/x86-64/ARM running Linux.</a:t>
            </a:r>
          </a:p>
          <a:p>
            <a:r>
              <a:rPr lang="en-US" dirty="0">
                <a:latin typeface="Calibri" panose="020F0502020204030204" pitchFamily="34" charset="0"/>
                <a:ea typeface="Calibri" panose="020F0502020204030204" pitchFamily="34" charset="0"/>
                <a:cs typeface="Calibri" panose="020F0502020204030204" pitchFamily="34" charset="0"/>
              </a:rPr>
              <a:t>Performs the AES256-CBC encryption and HMAC calculations.</a:t>
            </a:r>
          </a:p>
          <a:p>
            <a:r>
              <a:rPr lang="en-US" dirty="0">
                <a:latin typeface="Calibri" panose="020F0502020204030204" pitchFamily="34" charset="0"/>
                <a:ea typeface="Calibri" panose="020F0502020204030204" pitchFamily="34" charset="0"/>
                <a:cs typeface="Calibri" panose="020F0502020204030204" pitchFamily="34" charset="0"/>
              </a:rPr>
              <a:t>Flashes it onto Data flash using ‘dd’ utility.</a:t>
            </a:r>
          </a:p>
        </p:txBody>
      </p:sp>
      <p:sp>
        <p:nvSpPr>
          <p:cNvPr id="5" name="Rectangle 4">
            <a:extLst>
              <a:ext uri="{FF2B5EF4-FFF2-40B4-BE49-F238E27FC236}">
                <a16:creationId xmlns:a16="http://schemas.microsoft.com/office/drawing/2014/main" id="{B3C3851F-DF3C-CD40-3AE6-EB9042BCABD6}"/>
              </a:ext>
            </a:extLst>
          </p:cNvPr>
          <p:cNvSpPr/>
          <p:nvPr/>
        </p:nvSpPr>
        <p:spPr>
          <a:xfrm>
            <a:off x="0" y="3846036"/>
            <a:ext cx="3802698" cy="3011964"/>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36D5880-0BE1-501B-26D1-C04699D0EA84}"/>
              </a:ext>
            </a:extLst>
          </p:cNvPr>
          <p:cNvSpPr txBox="1"/>
          <p:nvPr/>
        </p:nvSpPr>
        <p:spPr>
          <a:xfrm>
            <a:off x="432923" y="5516114"/>
            <a:ext cx="2159000"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Stores the secured firmware generated by power machine.</a:t>
            </a:r>
          </a:p>
        </p:txBody>
      </p:sp>
      <p:sp>
        <p:nvSpPr>
          <p:cNvPr id="13" name="Rectangle 12">
            <a:extLst>
              <a:ext uri="{FF2B5EF4-FFF2-40B4-BE49-F238E27FC236}">
                <a16:creationId xmlns:a16="http://schemas.microsoft.com/office/drawing/2014/main" id="{9677FEBD-DA24-5BF3-78E5-6634B77CF214}"/>
              </a:ext>
            </a:extLst>
          </p:cNvPr>
          <p:cNvSpPr/>
          <p:nvPr/>
        </p:nvSpPr>
        <p:spPr>
          <a:xfrm>
            <a:off x="3800188" y="2292583"/>
            <a:ext cx="3098800" cy="4565418"/>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475DC96-C10D-A191-142F-9B6C3339AF4E}"/>
              </a:ext>
            </a:extLst>
          </p:cNvPr>
          <p:cNvSpPr txBox="1"/>
          <p:nvPr/>
        </p:nvSpPr>
        <p:spPr>
          <a:xfrm>
            <a:off x="4144384" y="4500452"/>
            <a:ext cx="2689462" cy="203132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Programmer node, typically STM32F401 microcontroller executing CAN-J1939</a:t>
            </a:r>
          </a:p>
          <a:p>
            <a:r>
              <a:rPr lang="en-US" dirty="0">
                <a:latin typeface="Calibri" panose="020F0502020204030204" pitchFamily="34" charset="0"/>
                <a:ea typeface="Calibri" panose="020F0502020204030204" pitchFamily="34" charset="0"/>
                <a:cs typeface="Calibri" panose="020F0502020204030204" pitchFamily="34" charset="0"/>
              </a:rPr>
              <a:t>Protocol stack.</a:t>
            </a:r>
          </a:p>
          <a:p>
            <a:r>
              <a:rPr lang="en-US" dirty="0">
                <a:latin typeface="Calibri" panose="020F0502020204030204" pitchFamily="34" charset="0"/>
                <a:ea typeface="Calibri" panose="020F0502020204030204" pitchFamily="34" charset="0"/>
                <a:cs typeface="Calibri" panose="020F0502020204030204" pitchFamily="34" charset="0"/>
              </a:rPr>
              <a:t>Reads secured firmware from Data flash.</a:t>
            </a:r>
          </a:p>
        </p:txBody>
      </p:sp>
      <p:cxnSp>
        <p:nvCxnSpPr>
          <p:cNvPr id="10" name="Straight Arrow Connector 9">
            <a:extLst>
              <a:ext uri="{FF2B5EF4-FFF2-40B4-BE49-F238E27FC236}">
                <a16:creationId xmlns:a16="http://schemas.microsoft.com/office/drawing/2014/main" id="{A49CEE0E-B0B1-38F4-4D25-9D7FE3E6B60A}"/>
              </a:ext>
            </a:extLst>
          </p:cNvPr>
          <p:cNvCxnSpPr/>
          <p:nvPr/>
        </p:nvCxnSpPr>
        <p:spPr>
          <a:xfrm>
            <a:off x="2073248" y="3681411"/>
            <a:ext cx="0" cy="767108"/>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F9AF47-2A8F-17A6-8805-610031E2EBBD}"/>
              </a:ext>
            </a:extLst>
          </p:cNvPr>
          <p:cNvCxnSpPr>
            <a:cxnSpLocks/>
          </p:cNvCxnSpPr>
          <p:nvPr/>
        </p:nvCxnSpPr>
        <p:spPr>
          <a:xfrm flipV="1">
            <a:off x="3186989" y="4345332"/>
            <a:ext cx="942687" cy="2303"/>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4FEEC2F-9F54-BB0B-9839-6CF04E641758}"/>
              </a:ext>
            </a:extLst>
          </p:cNvPr>
          <p:cNvSpPr txBox="1"/>
          <p:nvPr/>
        </p:nvSpPr>
        <p:spPr>
          <a:xfrm>
            <a:off x="3239153" y="4325660"/>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sp>
        <p:nvSpPr>
          <p:cNvPr id="26" name="Rectangle 25">
            <a:extLst>
              <a:ext uri="{FF2B5EF4-FFF2-40B4-BE49-F238E27FC236}">
                <a16:creationId xmlns:a16="http://schemas.microsoft.com/office/drawing/2014/main" id="{8E4F4D3F-C2AF-D1BF-0B31-44D59734A2E6}"/>
              </a:ext>
            </a:extLst>
          </p:cNvPr>
          <p:cNvSpPr/>
          <p:nvPr/>
        </p:nvSpPr>
        <p:spPr>
          <a:xfrm>
            <a:off x="3809242" y="0"/>
            <a:ext cx="8382758" cy="2283860"/>
          </a:xfrm>
          <a:prstGeom prst="rect">
            <a:avLst/>
          </a:prstGeom>
          <a:ln>
            <a:no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09A3E6AF-A64C-9B41-0B49-C59F89D9F40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031792" y="181649"/>
            <a:ext cx="2000250" cy="1600200"/>
          </a:xfrm>
          <a:prstGeom prst="rect">
            <a:avLst/>
          </a:prstGeom>
        </p:spPr>
      </p:pic>
      <p:sp>
        <p:nvSpPr>
          <p:cNvPr id="28" name="TextBox 27">
            <a:extLst>
              <a:ext uri="{FF2B5EF4-FFF2-40B4-BE49-F238E27FC236}">
                <a16:creationId xmlns:a16="http://schemas.microsoft.com/office/drawing/2014/main" id="{AFA301BB-CB10-4804-AD24-24170FE0F075}"/>
              </a:ext>
            </a:extLst>
          </p:cNvPr>
          <p:cNvSpPr txBox="1"/>
          <p:nvPr/>
        </p:nvSpPr>
        <p:spPr>
          <a:xfrm>
            <a:off x="9047940" y="286381"/>
            <a:ext cx="3150604" cy="14773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MCP2515 CAN Bus module</a:t>
            </a:r>
          </a:p>
          <a:p>
            <a:r>
              <a:rPr lang="en-US" dirty="0">
                <a:latin typeface="Calibri" panose="020F0502020204030204" pitchFamily="34" charset="0"/>
                <a:ea typeface="Calibri" panose="020F0502020204030204" pitchFamily="34" charset="0"/>
                <a:cs typeface="Calibri" panose="020F0502020204030204" pitchFamily="34" charset="0"/>
              </a:rPr>
              <a:t>Receives Binary signals</a:t>
            </a:r>
          </a:p>
          <a:p>
            <a:r>
              <a:rPr lang="en-US" dirty="0">
                <a:latin typeface="Calibri" panose="020F0502020204030204" pitchFamily="34" charset="0"/>
                <a:ea typeface="Calibri" panose="020F0502020204030204" pitchFamily="34" charset="0"/>
                <a:cs typeface="Calibri" panose="020F0502020204030204" pitchFamily="34" charset="0"/>
              </a:rPr>
              <a:t>from MCU and converts them into differential CAN signals and vice-versa.</a:t>
            </a:r>
          </a:p>
        </p:txBody>
      </p:sp>
      <p:cxnSp>
        <p:nvCxnSpPr>
          <p:cNvPr id="29" name="Straight Arrow Connector 28">
            <a:extLst>
              <a:ext uri="{FF2B5EF4-FFF2-40B4-BE49-F238E27FC236}">
                <a16:creationId xmlns:a16="http://schemas.microsoft.com/office/drawing/2014/main" id="{C7A84B15-B43C-3CDA-EC62-F24766923488}"/>
              </a:ext>
            </a:extLst>
          </p:cNvPr>
          <p:cNvCxnSpPr>
            <a:cxnSpLocks/>
          </p:cNvCxnSpPr>
          <p:nvPr/>
        </p:nvCxnSpPr>
        <p:spPr>
          <a:xfrm flipV="1">
            <a:off x="4162059" y="1790571"/>
            <a:ext cx="0" cy="725484"/>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32127-BAA3-DF4A-25EA-15CE2616ACFB}"/>
              </a:ext>
            </a:extLst>
          </p:cNvPr>
          <p:cNvSpPr txBox="1"/>
          <p:nvPr/>
        </p:nvSpPr>
        <p:spPr>
          <a:xfrm>
            <a:off x="4133416" y="1881572"/>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sp>
        <p:nvSpPr>
          <p:cNvPr id="33" name="Rectangle 32">
            <a:extLst>
              <a:ext uri="{FF2B5EF4-FFF2-40B4-BE49-F238E27FC236}">
                <a16:creationId xmlns:a16="http://schemas.microsoft.com/office/drawing/2014/main" id="{95BAA873-D518-B69E-19D7-5574A59C4880}"/>
              </a:ext>
            </a:extLst>
          </p:cNvPr>
          <p:cNvSpPr/>
          <p:nvPr/>
        </p:nvSpPr>
        <p:spPr>
          <a:xfrm>
            <a:off x="6898988" y="2292582"/>
            <a:ext cx="2896862" cy="4565418"/>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7EBF8116-181B-EC35-F93B-5D7A83EAC6D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898988" y="123241"/>
            <a:ext cx="2000250" cy="1600200"/>
          </a:xfrm>
          <a:prstGeom prst="rect">
            <a:avLst/>
          </a:prstGeom>
        </p:spPr>
      </p:pic>
      <p:cxnSp>
        <p:nvCxnSpPr>
          <p:cNvPr id="37" name="Straight Arrow Connector 36">
            <a:extLst>
              <a:ext uri="{FF2B5EF4-FFF2-40B4-BE49-F238E27FC236}">
                <a16:creationId xmlns:a16="http://schemas.microsoft.com/office/drawing/2014/main" id="{5E60EEB9-BF68-87E5-454C-B4B921D273EB}"/>
              </a:ext>
            </a:extLst>
          </p:cNvPr>
          <p:cNvCxnSpPr>
            <a:cxnSpLocks/>
          </p:cNvCxnSpPr>
          <p:nvPr/>
        </p:nvCxnSpPr>
        <p:spPr>
          <a:xfrm flipH="1">
            <a:off x="5946820" y="1141930"/>
            <a:ext cx="1016283" cy="0"/>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E968763-194E-BC55-1A68-2D65D802424B}"/>
              </a:ext>
            </a:extLst>
          </p:cNvPr>
          <p:cNvSpPr txBox="1"/>
          <p:nvPr/>
        </p:nvSpPr>
        <p:spPr>
          <a:xfrm>
            <a:off x="6131112" y="797083"/>
            <a:ext cx="647698"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CAN</a:t>
            </a:r>
          </a:p>
        </p:txBody>
      </p:sp>
      <p:sp>
        <p:nvSpPr>
          <p:cNvPr id="44" name="TextBox 43">
            <a:extLst>
              <a:ext uri="{FF2B5EF4-FFF2-40B4-BE49-F238E27FC236}">
                <a16:creationId xmlns:a16="http://schemas.microsoft.com/office/drawing/2014/main" id="{AEFFC4D7-2F89-F77B-4A1A-97B75F6A5A00}"/>
              </a:ext>
            </a:extLst>
          </p:cNvPr>
          <p:cNvSpPr txBox="1"/>
          <p:nvPr/>
        </p:nvSpPr>
        <p:spPr>
          <a:xfrm>
            <a:off x="6999895" y="4448519"/>
            <a:ext cx="2705420"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Receiver node, typically</a:t>
            </a:r>
          </a:p>
          <a:p>
            <a:r>
              <a:rPr lang="en-US" dirty="0">
                <a:latin typeface="Calibri" panose="020F0502020204030204" pitchFamily="34" charset="0"/>
                <a:ea typeface="Calibri" panose="020F0502020204030204" pitchFamily="34" charset="0"/>
                <a:cs typeface="Calibri" panose="020F0502020204030204" pitchFamily="34" charset="0"/>
              </a:rPr>
              <a:t>STM32F401 microcontroller executing CAN-J1939 protocol stack, security algorithms and flash update routines.</a:t>
            </a:r>
          </a:p>
        </p:txBody>
      </p:sp>
      <p:sp>
        <p:nvSpPr>
          <p:cNvPr id="45" name="Rectangle 44">
            <a:extLst>
              <a:ext uri="{FF2B5EF4-FFF2-40B4-BE49-F238E27FC236}">
                <a16:creationId xmlns:a16="http://schemas.microsoft.com/office/drawing/2014/main" id="{25519196-0218-6D95-0ED3-C3299AB774FC}"/>
              </a:ext>
            </a:extLst>
          </p:cNvPr>
          <p:cNvSpPr/>
          <p:nvPr/>
        </p:nvSpPr>
        <p:spPr>
          <a:xfrm>
            <a:off x="9795850" y="2292582"/>
            <a:ext cx="2402694" cy="456541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C57B7FDF-FFEE-FE0C-1053-547FFA57201D}"/>
              </a:ext>
            </a:extLst>
          </p:cNvPr>
          <p:cNvSpPr txBox="1"/>
          <p:nvPr/>
        </p:nvSpPr>
        <p:spPr>
          <a:xfrm>
            <a:off x="10002762" y="4436698"/>
            <a:ext cx="2112621"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Secured firmware will be stored into this Data flash and then any required algorithms will be executed on it.</a:t>
            </a:r>
          </a:p>
        </p:txBody>
      </p:sp>
      <p:cxnSp>
        <p:nvCxnSpPr>
          <p:cNvPr id="48" name="Straight Arrow Connector 47">
            <a:extLst>
              <a:ext uri="{FF2B5EF4-FFF2-40B4-BE49-F238E27FC236}">
                <a16:creationId xmlns:a16="http://schemas.microsoft.com/office/drawing/2014/main" id="{49AD6BD7-E4FD-56E9-33C3-5E531C0C4CA8}"/>
              </a:ext>
            </a:extLst>
          </p:cNvPr>
          <p:cNvCxnSpPr>
            <a:cxnSpLocks/>
          </p:cNvCxnSpPr>
          <p:nvPr/>
        </p:nvCxnSpPr>
        <p:spPr>
          <a:xfrm flipV="1">
            <a:off x="7245544" y="1790571"/>
            <a:ext cx="0" cy="725484"/>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8E3101C-3ADF-798F-B033-BC5783E6411F}"/>
              </a:ext>
            </a:extLst>
          </p:cNvPr>
          <p:cNvSpPr txBox="1"/>
          <p:nvPr/>
        </p:nvSpPr>
        <p:spPr>
          <a:xfrm>
            <a:off x="7216901" y="1881572"/>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cxnSp>
        <p:nvCxnSpPr>
          <p:cNvPr id="50" name="Straight Arrow Connector 49">
            <a:extLst>
              <a:ext uri="{FF2B5EF4-FFF2-40B4-BE49-F238E27FC236}">
                <a16:creationId xmlns:a16="http://schemas.microsoft.com/office/drawing/2014/main" id="{A1523426-1011-0C0F-7A3B-FD8361827A7B}"/>
              </a:ext>
            </a:extLst>
          </p:cNvPr>
          <p:cNvCxnSpPr>
            <a:cxnSpLocks/>
          </p:cNvCxnSpPr>
          <p:nvPr/>
        </p:nvCxnSpPr>
        <p:spPr>
          <a:xfrm flipH="1">
            <a:off x="9500643" y="2414558"/>
            <a:ext cx="838414" cy="0"/>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4CE9EA2-438C-9588-7F5C-CF1DAB71F9D7}"/>
              </a:ext>
            </a:extLst>
          </p:cNvPr>
          <p:cNvSpPr txBox="1"/>
          <p:nvPr/>
        </p:nvSpPr>
        <p:spPr>
          <a:xfrm>
            <a:off x="9818556" y="2451646"/>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grpSp>
        <p:nvGrpSpPr>
          <p:cNvPr id="20" name="Group 19">
            <a:extLst>
              <a:ext uri="{FF2B5EF4-FFF2-40B4-BE49-F238E27FC236}">
                <a16:creationId xmlns:a16="http://schemas.microsoft.com/office/drawing/2014/main" id="{23045BB4-6CEC-85BB-62AE-FD2E6DFCD8FB}"/>
              </a:ext>
            </a:extLst>
          </p:cNvPr>
          <p:cNvGrpSpPr/>
          <p:nvPr/>
        </p:nvGrpSpPr>
        <p:grpSpPr>
          <a:xfrm>
            <a:off x="4006862" y="2350736"/>
            <a:ext cx="3045550" cy="1985874"/>
            <a:chOff x="4006862" y="2350736"/>
            <a:chExt cx="3045550" cy="1985874"/>
          </a:xfrm>
        </p:grpSpPr>
        <p:grpSp>
          <p:nvGrpSpPr>
            <p:cNvPr id="14" name="Group 13">
              <a:extLst>
                <a:ext uri="{FF2B5EF4-FFF2-40B4-BE49-F238E27FC236}">
                  <a16:creationId xmlns:a16="http://schemas.microsoft.com/office/drawing/2014/main" id="{66E3F823-8F37-ED1D-F84F-6EEFB7C51FCE}"/>
                </a:ext>
              </a:extLst>
            </p:cNvPr>
            <p:cNvGrpSpPr/>
            <p:nvPr/>
          </p:nvGrpSpPr>
          <p:grpSpPr>
            <a:xfrm>
              <a:off x="4045472" y="2516055"/>
              <a:ext cx="2788374" cy="1820555"/>
              <a:chOff x="4572000" y="597216"/>
              <a:chExt cx="2847975" cy="1886783"/>
            </a:xfrm>
          </p:grpSpPr>
          <p:pic>
            <p:nvPicPr>
              <p:cNvPr id="15" name="Picture 14">
                <a:extLst>
                  <a:ext uri="{FF2B5EF4-FFF2-40B4-BE49-F238E27FC236}">
                    <a16:creationId xmlns:a16="http://schemas.microsoft.com/office/drawing/2014/main" id="{49105E81-BBEB-2A3A-C085-E0DB86FCBD9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572000" y="597216"/>
                <a:ext cx="2847975" cy="1886783"/>
              </a:xfrm>
              <a:prstGeom prst="rect">
                <a:avLst/>
              </a:prstGeom>
            </p:spPr>
          </p:pic>
          <p:sp>
            <p:nvSpPr>
              <p:cNvPr id="16" name="TextBox 15">
                <a:extLst>
                  <a:ext uri="{FF2B5EF4-FFF2-40B4-BE49-F238E27FC236}">
                    <a16:creationId xmlns:a16="http://schemas.microsoft.com/office/drawing/2014/main" id="{3E2B32DE-2F64-2C78-49DB-3C118C219FC2}"/>
                  </a:ext>
                </a:extLst>
              </p:cNvPr>
              <p:cNvSpPr txBox="1"/>
              <p:nvPr/>
            </p:nvSpPr>
            <p:spPr>
              <a:xfrm rot="1709994">
                <a:off x="4680743" y="1799896"/>
                <a:ext cx="2198687" cy="318973"/>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Programmer</a:t>
                </a:r>
              </a:p>
            </p:txBody>
          </p:sp>
          <p:sp>
            <p:nvSpPr>
              <p:cNvPr id="17" name="TextBox 16">
                <a:extLst>
                  <a:ext uri="{FF2B5EF4-FFF2-40B4-BE49-F238E27FC236}">
                    <a16:creationId xmlns:a16="http://schemas.microsoft.com/office/drawing/2014/main" id="{B8FEE4D0-593E-134B-7262-5617EB179252}"/>
                  </a:ext>
                </a:extLst>
              </p:cNvPr>
              <p:cNvSpPr txBox="1"/>
              <p:nvPr/>
            </p:nvSpPr>
            <p:spPr>
              <a:xfrm rot="19815314">
                <a:off x="6184900" y="1475824"/>
                <a:ext cx="1133475" cy="318973"/>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Node</a:t>
                </a:r>
              </a:p>
            </p:txBody>
          </p:sp>
        </p:grpSp>
        <p:sp>
          <p:nvSpPr>
            <p:cNvPr id="8" name="TextBox 7">
              <a:extLst>
                <a:ext uri="{FF2B5EF4-FFF2-40B4-BE49-F238E27FC236}">
                  <a16:creationId xmlns:a16="http://schemas.microsoft.com/office/drawing/2014/main" id="{1439AF9F-EC23-A5CC-A26C-D3187CEA1562}"/>
                </a:ext>
              </a:extLst>
            </p:cNvPr>
            <p:cNvSpPr txBox="1"/>
            <p:nvPr/>
          </p:nvSpPr>
          <p:spPr>
            <a:xfrm>
              <a:off x="4006862" y="2350736"/>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grpSp>
        <p:nvGrpSpPr>
          <p:cNvPr id="12" name="Group 11">
            <a:extLst>
              <a:ext uri="{FF2B5EF4-FFF2-40B4-BE49-F238E27FC236}">
                <a16:creationId xmlns:a16="http://schemas.microsoft.com/office/drawing/2014/main" id="{C99D8EA4-19ED-EE10-0457-7E91142F774F}"/>
              </a:ext>
            </a:extLst>
          </p:cNvPr>
          <p:cNvGrpSpPr/>
          <p:nvPr/>
        </p:nvGrpSpPr>
        <p:grpSpPr>
          <a:xfrm>
            <a:off x="6917132" y="2261502"/>
            <a:ext cx="3045550" cy="2083830"/>
            <a:chOff x="6917132" y="2261502"/>
            <a:chExt cx="3045550" cy="2083830"/>
          </a:xfrm>
        </p:grpSpPr>
        <p:grpSp>
          <p:nvGrpSpPr>
            <p:cNvPr id="40" name="Group 39">
              <a:extLst>
                <a:ext uri="{FF2B5EF4-FFF2-40B4-BE49-F238E27FC236}">
                  <a16:creationId xmlns:a16="http://schemas.microsoft.com/office/drawing/2014/main" id="{BECFB156-42AA-AF34-0234-A5CE083608FD}"/>
                </a:ext>
              </a:extLst>
            </p:cNvPr>
            <p:cNvGrpSpPr/>
            <p:nvPr/>
          </p:nvGrpSpPr>
          <p:grpSpPr>
            <a:xfrm>
              <a:off x="6999895" y="2398510"/>
              <a:ext cx="2636022" cy="1946822"/>
              <a:chOff x="4572000" y="597216"/>
              <a:chExt cx="2847975" cy="1886783"/>
            </a:xfrm>
          </p:grpSpPr>
          <p:pic>
            <p:nvPicPr>
              <p:cNvPr id="41" name="Picture 40">
                <a:extLst>
                  <a:ext uri="{FF2B5EF4-FFF2-40B4-BE49-F238E27FC236}">
                    <a16:creationId xmlns:a16="http://schemas.microsoft.com/office/drawing/2014/main" id="{4F504A10-003D-127A-FD38-EA7507784BF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572000" y="597216"/>
                <a:ext cx="2847975" cy="1886783"/>
              </a:xfrm>
              <a:prstGeom prst="rect">
                <a:avLst/>
              </a:prstGeom>
            </p:spPr>
          </p:pic>
          <p:sp>
            <p:nvSpPr>
              <p:cNvPr id="42" name="TextBox 41">
                <a:extLst>
                  <a:ext uri="{FF2B5EF4-FFF2-40B4-BE49-F238E27FC236}">
                    <a16:creationId xmlns:a16="http://schemas.microsoft.com/office/drawing/2014/main" id="{D7F994A8-4A5F-FFAE-F43D-060CA092E15E}"/>
                  </a:ext>
                </a:extLst>
              </p:cNvPr>
              <p:cNvSpPr txBox="1"/>
              <p:nvPr/>
            </p:nvSpPr>
            <p:spPr>
              <a:xfrm rot="1709994">
                <a:off x="4887460" y="1617815"/>
                <a:ext cx="1092639" cy="307777"/>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Receiver</a:t>
                </a:r>
              </a:p>
            </p:txBody>
          </p:sp>
          <p:sp>
            <p:nvSpPr>
              <p:cNvPr id="43" name="TextBox 42">
                <a:extLst>
                  <a:ext uri="{FF2B5EF4-FFF2-40B4-BE49-F238E27FC236}">
                    <a16:creationId xmlns:a16="http://schemas.microsoft.com/office/drawing/2014/main" id="{50E6EB34-9E9A-C55D-032E-F39FCE91A760}"/>
                  </a:ext>
                </a:extLst>
              </p:cNvPr>
              <p:cNvSpPr txBox="1"/>
              <p:nvPr/>
            </p:nvSpPr>
            <p:spPr>
              <a:xfrm rot="19815314">
                <a:off x="6184900" y="1481422"/>
                <a:ext cx="1133475" cy="307777"/>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Node</a:t>
                </a:r>
              </a:p>
            </p:txBody>
          </p:sp>
        </p:grpSp>
        <p:sp>
          <p:nvSpPr>
            <p:cNvPr id="9" name="TextBox 8">
              <a:extLst>
                <a:ext uri="{FF2B5EF4-FFF2-40B4-BE49-F238E27FC236}">
                  <a16:creationId xmlns:a16="http://schemas.microsoft.com/office/drawing/2014/main" id="{F48A43CD-6F9E-9877-2CDD-F91E6D580363}"/>
                </a:ext>
              </a:extLst>
            </p:cNvPr>
            <p:cNvSpPr txBox="1"/>
            <p:nvPr/>
          </p:nvSpPr>
          <p:spPr>
            <a:xfrm rot="21397163">
              <a:off x="6917132" y="2261502"/>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pic>
        <p:nvPicPr>
          <p:cNvPr id="21" name="Picture 20">
            <a:extLst>
              <a:ext uri="{FF2B5EF4-FFF2-40B4-BE49-F238E27FC236}">
                <a16:creationId xmlns:a16="http://schemas.microsoft.com/office/drawing/2014/main" id="{55E6882A-2EF2-F290-2FB6-2323378FB3E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22" b="96606" l="1418" r="95213">
                        <a14:foregroundMark x1="43794" y1="29243" x2="92553" y2="52480"/>
                        <a14:foregroundMark x1="92553" y1="52480" x2="92553" y2="77546"/>
                        <a14:foregroundMark x1="92553" y1="77546" x2="84397" y2="91384"/>
                        <a14:foregroundMark x1="84397" y1="91384" x2="60284" y2="96606"/>
                        <a14:foregroundMark x1="60284" y1="96606" x2="37411" y2="86162"/>
                        <a14:foregroundMark x1="37411" y1="86162" x2="27305" y2="68407"/>
                        <a14:foregroundMark x1="27305" y1="68407" x2="42199" y2="31593"/>
                        <a14:foregroundMark x1="42199" y1="31593" x2="43794" y2="29765"/>
                        <a14:foregroundMark x1="71277" y1="47520" x2="70567" y2="70496"/>
                        <a14:foregroundMark x1="70567" y1="70496" x2="70567" y2="53525"/>
                        <a14:foregroundMark x1="70567" y1="53525" x2="66312" y2="51436"/>
                        <a14:foregroundMark x1="75177" y1="45431" x2="46454" y2="51175"/>
                        <a14:foregroundMark x1="46454" y1="51175" x2="67553" y2="65013"/>
                        <a14:foregroundMark x1="67553" y1="65013" x2="70922" y2="45692"/>
                        <a14:foregroundMark x1="70922" y1="45692" x2="64894" y2="43081"/>
                        <a14:foregroundMark x1="16135" y1="27676" x2="4433" y2="39687"/>
                        <a14:foregroundMark x1="4433" y1="39687" x2="3369" y2="66841"/>
                        <a14:foregroundMark x1="3369" y1="66841" x2="32979" y2="75457"/>
                        <a14:foregroundMark x1="32979" y1="75457" x2="31560" y2="61097"/>
                        <a14:foregroundMark x1="31560" y1="61097" x2="5319" y2="34204"/>
                        <a14:foregroundMark x1="23582" y1="68668" x2="33156" y2="77546"/>
                        <a14:foregroundMark x1="33156" y1="77546" x2="22872" y2="69713"/>
                        <a14:foregroundMark x1="22872" y1="69713" x2="22163" y2="67885"/>
                        <a14:foregroundMark x1="58688" y1="32637" x2="50532" y2="39164"/>
                        <a14:foregroundMark x1="50532" y1="39164" x2="67376" y2="48564"/>
                        <a14:foregroundMark x1="67376" y1="48564" x2="62589" y2="37076"/>
                        <a14:foregroundMark x1="62589" y1="37076" x2="54078" y2="33681"/>
                        <a14:foregroundMark x1="71809" y1="47520" x2="65957" y2="60313"/>
                        <a14:foregroundMark x1="65957" y1="60313" x2="77305" y2="61619"/>
                        <a14:foregroundMark x1="77305" y1="61619" x2="70035" y2="46214"/>
                        <a14:foregroundMark x1="70035" y1="46214" x2="68262" y2="46214"/>
                        <a14:foregroundMark x1="70567" y1="57702" x2="58865" y2="75979"/>
                        <a14:foregroundMark x1="58865" y1="75979" x2="58156" y2="91645"/>
                        <a14:foregroundMark x1="58156" y1="91645" x2="71454" y2="83029"/>
                        <a14:foregroundMark x1="71454" y1="83029" x2="72872" y2="66580"/>
                        <a14:foregroundMark x1="72872" y1="66580" x2="65248" y2="60836"/>
                        <a14:foregroundMark x1="63652" y1="69974" x2="62766" y2="67624"/>
                        <a14:foregroundMark x1="62943" y1="71018" x2="60816" y2="68668"/>
                        <a14:foregroundMark x1="63121" y1="75979" x2="66489" y2="76240"/>
                        <a14:foregroundMark x1="60106" y1="80418" x2="63298" y2="81462"/>
                        <a14:foregroundMark x1="46099" y1="78329" x2="53546" y2="82245"/>
                        <a14:foregroundMark x1="39362" y1="66319" x2="51950" y2="73890"/>
                        <a14:foregroundMark x1="36879" y1="73368" x2="43794" y2="77546"/>
                        <a14:foregroundMark x1="41312" y1="73107" x2="56915" y2="82768"/>
                        <a14:foregroundMark x1="43440" y1="65013" x2="51418" y2="71018"/>
                        <a14:foregroundMark x1="40426" y1="62141" x2="50709" y2="67363"/>
                        <a14:foregroundMark x1="39716" y1="57441" x2="53546" y2="65013"/>
                        <a14:foregroundMark x1="42199" y1="56919" x2="54965" y2="61097"/>
                        <a14:foregroundMark x1="43440" y1="42298" x2="56206" y2="45170"/>
                        <a14:foregroundMark x1="42553" y1="37076" x2="51241" y2="43342"/>
                        <a14:foregroundMark x1="51241" y1="43342" x2="57624" y2="45170"/>
                        <a14:foregroundMark x1="45922" y1="32637" x2="63652" y2="45953"/>
                        <a14:foregroundMark x1="53546" y1="37076" x2="76418" y2="53525"/>
                        <a14:foregroundMark x1="72872" y1="48564" x2="81560" y2="58747"/>
                        <a14:foregroundMark x1="82270" y1="55091" x2="79433" y2="71018"/>
                        <a14:foregroundMark x1="83688" y1="59008" x2="78901" y2="82245"/>
                        <a14:foregroundMark x1="95567" y1="56397" x2="90071" y2="70235"/>
                        <a14:foregroundMark x1="95567" y1="59791" x2="90248" y2="74151"/>
                        <a14:foregroundMark x1="94149" y1="66319" x2="89716" y2="82507"/>
                        <a14:foregroundMark x1="20745" y1="71802" x2="36525" y2="80418"/>
                        <a14:foregroundMark x1="5142" y1="45431" x2="2128" y2="60574"/>
                        <a14:foregroundMark x1="2128" y1="60574" x2="5496" y2="63185"/>
                        <a14:foregroundMark x1="5319" y1="46997" x2="1418" y2="57963"/>
                      </a14:backgroundRemoval>
                    </a14:imgEffect>
                  </a14:imgLayer>
                </a14:imgProps>
              </a:ext>
              <a:ext uri="{28A0092B-C50C-407E-A947-70E740481C1C}">
                <a14:useLocalDpi xmlns:a14="http://schemas.microsoft.com/office/drawing/2010/main" val="0"/>
              </a:ext>
            </a:extLst>
          </a:blip>
          <a:stretch>
            <a:fillRect/>
          </a:stretch>
        </p:blipFill>
        <p:spPr>
          <a:xfrm rot="409236">
            <a:off x="464212" y="4079213"/>
            <a:ext cx="1661574" cy="1128338"/>
          </a:xfrm>
          <a:prstGeom prst="rect">
            <a:avLst/>
          </a:prstGeom>
        </p:spPr>
      </p:pic>
      <p:pic>
        <p:nvPicPr>
          <p:cNvPr id="22" name="Picture 21">
            <a:extLst>
              <a:ext uri="{FF2B5EF4-FFF2-40B4-BE49-F238E27FC236}">
                <a16:creationId xmlns:a16="http://schemas.microsoft.com/office/drawing/2014/main" id="{7AE086AC-971A-1D14-5269-AF07327F53B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22" b="96606" l="1418" r="95213">
                        <a14:foregroundMark x1="43794" y1="29243" x2="92553" y2="52480"/>
                        <a14:foregroundMark x1="92553" y1="52480" x2="92553" y2="77546"/>
                        <a14:foregroundMark x1="92553" y1="77546" x2="84397" y2="91384"/>
                        <a14:foregroundMark x1="84397" y1="91384" x2="60284" y2="96606"/>
                        <a14:foregroundMark x1="60284" y1="96606" x2="37411" y2="86162"/>
                        <a14:foregroundMark x1="37411" y1="86162" x2="27305" y2="68407"/>
                        <a14:foregroundMark x1="27305" y1="68407" x2="42199" y2="31593"/>
                        <a14:foregroundMark x1="42199" y1="31593" x2="43794" y2="29765"/>
                        <a14:foregroundMark x1="71277" y1="47520" x2="70567" y2="70496"/>
                        <a14:foregroundMark x1="70567" y1="70496" x2="70567" y2="53525"/>
                        <a14:foregroundMark x1="70567" y1="53525" x2="66312" y2="51436"/>
                        <a14:foregroundMark x1="75177" y1="45431" x2="46454" y2="51175"/>
                        <a14:foregroundMark x1="46454" y1="51175" x2="67553" y2="65013"/>
                        <a14:foregroundMark x1="67553" y1="65013" x2="70922" y2="45692"/>
                        <a14:foregroundMark x1="70922" y1="45692" x2="64894" y2="43081"/>
                        <a14:foregroundMark x1="16135" y1="27676" x2="4433" y2="39687"/>
                        <a14:foregroundMark x1="4433" y1="39687" x2="3369" y2="66841"/>
                        <a14:foregroundMark x1="3369" y1="66841" x2="32979" y2="75457"/>
                        <a14:foregroundMark x1="32979" y1="75457" x2="31560" y2="61097"/>
                        <a14:foregroundMark x1="31560" y1="61097" x2="5319" y2="34204"/>
                        <a14:foregroundMark x1="23582" y1="68668" x2="33156" y2="77546"/>
                        <a14:foregroundMark x1="33156" y1="77546" x2="22872" y2="69713"/>
                        <a14:foregroundMark x1="22872" y1="69713" x2="22163" y2="67885"/>
                        <a14:foregroundMark x1="58688" y1="32637" x2="50532" y2="39164"/>
                        <a14:foregroundMark x1="50532" y1="39164" x2="67376" y2="48564"/>
                        <a14:foregroundMark x1="67376" y1="48564" x2="62589" y2="37076"/>
                        <a14:foregroundMark x1="62589" y1="37076" x2="54078" y2="33681"/>
                        <a14:foregroundMark x1="71809" y1="47520" x2="65957" y2="60313"/>
                        <a14:foregroundMark x1="65957" y1="60313" x2="77305" y2="61619"/>
                        <a14:foregroundMark x1="77305" y1="61619" x2="70035" y2="46214"/>
                        <a14:foregroundMark x1="70035" y1="46214" x2="68262" y2="46214"/>
                        <a14:foregroundMark x1="70567" y1="57702" x2="58865" y2="75979"/>
                        <a14:foregroundMark x1="58865" y1="75979" x2="58156" y2="91645"/>
                        <a14:foregroundMark x1="58156" y1="91645" x2="71454" y2="83029"/>
                        <a14:foregroundMark x1="71454" y1="83029" x2="72872" y2="66580"/>
                        <a14:foregroundMark x1="72872" y1="66580" x2="65248" y2="60836"/>
                        <a14:foregroundMark x1="63652" y1="69974" x2="62766" y2="67624"/>
                        <a14:foregroundMark x1="62943" y1="71018" x2="60816" y2="68668"/>
                        <a14:foregroundMark x1="63121" y1="75979" x2="66489" y2="76240"/>
                        <a14:foregroundMark x1="60106" y1="80418" x2="63298" y2="81462"/>
                        <a14:foregroundMark x1="46099" y1="78329" x2="53546" y2="82245"/>
                        <a14:foregroundMark x1="39362" y1="66319" x2="51950" y2="73890"/>
                        <a14:foregroundMark x1="36879" y1="73368" x2="43794" y2="77546"/>
                        <a14:foregroundMark x1="41312" y1="73107" x2="56915" y2="82768"/>
                        <a14:foregroundMark x1="43440" y1="65013" x2="51418" y2="71018"/>
                        <a14:foregroundMark x1="40426" y1="62141" x2="50709" y2="67363"/>
                        <a14:foregroundMark x1="39716" y1="57441" x2="53546" y2="65013"/>
                        <a14:foregroundMark x1="42199" y1="56919" x2="54965" y2="61097"/>
                        <a14:foregroundMark x1="43440" y1="42298" x2="56206" y2="45170"/>
                        <a14:foregroundMark x1="42553" y1="37076" x2="51241" y2="43342"/>
                        <a14:foregroundMark x1="51241" y1="43342" x2="57624" y2="45170"/>
                        <a14:foregroundMark x1="45922" y1="32637" x2="63652" y2="45953"/>
                        <a14:foregroundMark x1="53546" y1="37076" x2="76418" y2="53525"/>
                        <a14:foregroundMark x1="72872" y1="48564" x2="81560" y2="58747"/>
                        <a14:foregroundMark x1="82270" y1="55091" x2="79433" y2="71018"/>
                        <a14:foregroundMark x1="83688" y1="59008" x2="78901" y2="82245"/>
                        <a14:foregroundMark x1="95567" y1="56397" x2="90071" y2="70235"/>
                        <a14:foregroundMark x1="95567" y1="59791" x2="90248" y2="74151"/>
                        <a14:foregroundMark x1="94149" y1="66319" x2="89716" y2="82507"/>
                        <a14:foregroundMark x1="20745" y1="71802" x2="36525" y2="80418"/>
                        <a14:foregroundMark x1="5142" y1="45431" x2="2128" y2="60574"/>
                        <a14:foregroundMark x1="2128" y1="60574" x2="5496" y2="63185"/>
                        <a14:foregroundMark x1="5319" y1="46997" x2="1418" y2="57963"/>
                      </a14:backgroundRemoval>
                    </a14:imgEffect>
                  </a14:imgLayer>
                </a14:imgProps>
              </a:ext>
              <a:ext uri="{28A0092B-C50C-407E-A947-70E740481C1C}">
                <a14:useLocalDpi xmlns:a14="http://schemas.microsoft.com/office/drawing/2010/main" val="0"/>
              </a:ext>
            </a:extLst>
          </a:blip>
          <a:stretch>
            <a:fillRect/>
          </a:stretch>
        </p:blipFill>
        <p:spPr>
          <a:xfrm rot="553805">
            <a:off x="10190027" y="2895075"/>
            <a:ext cx="1661574" cy="1128338"/>
          </a:xfrm>
          <a:prstGeom prst="rect">
            <a:avLst/>
          </a:prstGeom>
        </p:spPr>
      </p:pic>
      <p:sp>
        <p:nvSpPr>
          <p:cNvPr id="23" name="TextBox 22">
            <a:extLst>
              <a:ext uri="{FF2B5EF4-FFF2-40B4-BE49-F238E27FC236}">
                <a16:creationId xmlns:a16="http://schemas.microsoft.com/office/drawing/2014/main" id="{FBE0B966-B34C-A1AE-8751-08D952007AEC}"/>
              </a:ext>
            </a:extLst>
          </p:cNvPr>
          <p:cNvSpPr txBox="1"/>
          <p:nvPr/>
        </p:nvSpPr>
        <p:spPr>
          <a:xfrm rot="5400000">
            <a:off x="1720109" y="3937782"/>
            <a:ext cx="1189217" cy="307777"/>
          </a:xfrm>
          <a:prstGeom prst="rect">
            <a:avLst/>
          </a:prstGeom>
          <a:noFill/>
        </p:spPr>
        <p:txBody>
          <a:bodyPr wrap="square" rtlCol="0">
            <a:spAutoFit/>
          </a:bodyPr>
          <a:lstStyle/>
          <a:p>
            <a:r>
              <a:rPr lang="en-US" sz="1400" dirty="0"/>
              <a:t>USB bridge</a:t>
            </a:r>
          </a:p>
        </p:txBody>
      </p:sp>
    </p:spTree>
    <p:extLst>
      <p:ext uri="{BB962C8B-B14F-4D97-AF65-F5344CB8AC3E}">
        <p14:creationId xmlns:p14="http://schemas.microsoft.com/office/powerpoint/2010/main" val="1306515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6DFCEA-AD04-82F0-C6CF-4468237A755D}"/>
              </a:ext>
            </a:extLst>
          </p:cNvPr>
          <p:cNvSpPr/>
          <p:nvPr/>
        </p:nvSpPr>
        <p:spPr>
          <a:xfrm>
            <a:off x="8311081" y="0"/>
            <a:ext cx="3880919" cy="33497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E8B94B0-346F-F3E9-72D9-A1307EB114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2851" y="150514"/>
            <a:ext cx="3951838" cy="3429000"/>
          </a:xfrm>
          <a:prstGeom prst="rect">
            <a:avLst/>
          </a:prstGeom>
        </p:spPr>
      </p:pic>
      <p:sp>
        <p:nvSpPr>
          <p:cNvPr id="6" name="TextBox 5">
            <a:extLst>
              <a:ext uri="{FF2B5EF4-FFF2-40B4-BE49-F238E27FC236}">
                <a16:creationId xmlns:a16="http://schemas.microsoft.com/office/drawing/2014/main" id="{C951BCB9-486A-35A6-06A9-83779265D1E3}"/>
              </a:ext>
            </a:extLst>
          </p:cNvPr>
          <p:cNvSpPr txBox="1"/>
          <p:nvPr/>
        </p:nvSpPr>
        <p:spPr>
          <a:xfrm>
            <a:off x="630726" y="174279"/>
            <a:ext cx="5196689" cy="369332"/>
          </a:xfrm>
          <a:prstGeom prst="rect">
            <a:avLst/>
          </a:prstGeom>
          <a:noFill/>
        </p:spPr>
        <p:txBody>
          <a:bodyPr wrap="square" rtlCol="0">
            <a:spAutoFit/>
          </a:bodyPr>
          <a:lstStyle/>
          <a:p>
            <a:r>
              <a:rPr lang="en-US" dirty="0"/>
              <a:t>Data flash flashing with secured firmware :</a:t>
            </a:r>
          </a:p>
        </p:txBody>
      </p:sp>
      <p:sp>
        <p:nvSpPr>
          <p:cNvPr id="7" name="TextBox 6">
            <a:extLst>
              <a:ext uri="{FF2B5EF4-FFF2-40B4-BE49-F238E27FC236}">
                <a16:creationId xmlns:a16="http://schemas.microsoft.com/office/drawing/2014/main" id="{84CD706A-283C-28DE-AEBD-9A8BA52CBE53}"/>
              </a:ext>
            </a:extLst>
          </p:cNvPr>
          <p:cNvSpPr txBox="1"/>
          <p:nvPr/>
        </p:nvSpPr>
        <p:spPr>
          <a:xfrm>
            <a:off x="630726" y="814812"/>
            <a:ext cx="6916847" cy="2308324"/>
          </a:xfrm>
          <a:prstGeom prst="rect">
            <a:avLst/>
          </a:prstGeom>
          <a:noFill/>
        </p:spPr>
        <p:txBody>
          <a:bodyPr wrap="square" rtlCol="0">
            <a:spAutoFit/>
          </a:bodyPr>
          <a:lstStyle/>
          <a:p>
            <a:r>
              <a:rPr lang="en-US" dirty="0"/>
              <a:t>Data flash can be flashed easily with secured firmware using ‘dd’ utility which is available on Linux.</a:t>
            </a:r>
          </a:p>
          <a:p>
            <a:endParaRPr lang="en-US" dirty="0"/>
          </a:p>
          <a:p>
            <a:r>
              <a:rPr lang="en-US" dirty="0"/>
              <a:t>But flashing the firmware is not enough alone, we‘ve to explicitly tell the programmer node about the size of the firmware, this can be done by storing the firmware size in initial 4 bytes of the last sector of the data flash, following steps can be executed to make Data flash ready for deployment. </a:t>
            </a:r>
          </a:p>
        </p:txBody>
      </p:sp>
      <p:sp>
        <p:nvSpPr>
          <p:cNvPr id="8" name="TextBox 7">
            <a:extLst>
              <a:ext uri="{FF2B5EF4-FFF2-40B4-BE49-F238E27FC236}">
                <a16:creationId xmlns:a16="http://schemas.microsoft.com/office/drawing/2014/main" id="{836CEDAF-7395-6059-BC9A-F372C7B1E81B}"/>
              </a:ext>
            </a:extLst>
          </p:cNvPr>
          <p:cNvSpPr txBox="1"/>
          <p:nvPr/>
        </p:nvSpPr>
        <p:spPr>
          <a:xfrm>
            <a:off x="715224" y="3429000"/>
            <a:ext cx="6832349" cy="1477328"/>
          </a:xfrm>
          <a:prstGeom prst="rect">
            <a:avLst/>
          </a:prstGeom>
          <a:noFill/>
        </p:spPr>
        <p:txBody>
          <a:bodyPr wrap="square" rtlCol="0">
            <a:spAutoFit/>
          </a:bodyPr>
          <a:lstStyle/>
          <a:p>
            <a:r>
              <a:rPr lang="en-US" dirty="0">
                <a:solidFill>
                  <a:schemeClr val="accent4">
                    <a:lumMod val="50000"/>
                  </a:schemeClr>
                </a:solidFill>
              </a:rPr>
              <a:t>A C program can be used for this purpose which just need the firmware file, it will calculate its size, then write it to a .bin file and then execute the ‘dd’ utility to write to the Data flash, Completion of this program means the Data flash can be used for firmware updates.</a:t>
            </a:r>
          </a:p>
        </p:txBody>
      </p:sp>
      <p:sp>
        <p:nvSpPr>
          <p:cNvPr id="10" name="TextBox 9">
            <a:extLst>
              <a:ext uri="{FF2B5EF4-FFF2-40B4-BE49-F238E27FC236}">
                <a16:creationId xmlns:a16="http://schemas.microsoft.com/office/drawing/2014/main" id="{4964564A-003F-A2E4-3995-55805EED13DD}"/>
              </a:ext>
            </a:extLst>
          </p:cNvPr>
          <p:cNvSpPr txBox="1"/>
          <p:nvPr/>
        </p:nvSpPr>
        <p:spPr>
          <a:xfrm>
            <a:off x="778598" y="5577616"/>
            <a:ext cx="8023634" cy="369332"/>
          </a:xfrm>
          <a:prstGeom prst="rect">
            <a:avLst/>
          </a:prstGeom>
          <a:noFill/>
          <a:ln w="19050">
            <a:solidFill>
              <a:srgbClr val="FF0000"/>
            </a:solidFill>
          </a:ln>
        </p:spPr>
        <p:txBody>
          <a:bodyPr wrap="square">
            <a:spAutoFit/>
          </a:bodyPr>
          <a:lstStyle/>
          <a:p>
            <a:r>
              <a:rPr lang="en-US" dirty="0"/>
              <a:t>dd if=</a:t>
            </a:r>
            <a:r>
              <a:rPr lang="en-US" dirty="0" err="1"/>
              <a:t>input_file</a:t>
            </a:r>
            <a:r>
              <a:rPr lang="en-US" dirty="0"/>
              <a:t> of=/dev/</a:t>
            </a:r>
            <a:r>
              <a:rPr lang="en-US" dirty="0" err="1"/>
              <a:t>sdX</a:t>
            </a:r>
            <a:r>
              <a:rPr lang="en-US" dirty="0"/>
              <a:t> bs=512 seek=</a:t>
            </a:r>
            <a:r>
              <a:rPr lang="en-US" dirty="0" err="1"/>
              <a:t>sector_number</a:t>
            </a:r>
            <a:r>
              <a:rPr lang="en-US" dirty="0"/>
              <a:t> count=1</a:t>
            </a:r>
          </a:p>
        </p:txBody>
      </p:sp>
      <p:sp>
        <p:nvSpPr>
          <p:cNvPr id="11" name="TextBox 10">
            <a:extLst>
              <a:ext uri="{FF2B5EF4-FFF2-40B4-BE49-F238E27FC236}">
                <a16:creationId xmlns:a16="http://schemas.microsoft.com/office/drawing/2014/main" id="{C3BDF0CD-096E-FE80-37E2-AE50201E64C8}"/>
              </a:ext>
            </a:extLst>
          </p:cNvPr>
          <p:cNvSpPr txBox="1"/>
          <p:nvPr/>
        </p:nvSpPr>
        <p:spPr>
          <a:xfrm>
            <a:off x="679013" y="5069941"/>
            <a:ext cx="2706986" cy="369332"/>
          </a:xfrm>
          <a:prstGeom prst="rect">
            <a:avLst/>
          </a:prstGeom>
          <a:noFill/>
        </p:spPr>
        <p:txBody>
          <a:bodyPr wrap="square" rtlCol="0">
            <a:spAutoFit/>
          </a:bodyPr>
          <a:lstStyle/>
          <a:p>
            <a:r>
              <a:rPr lang="en-US" dirty="0"/>
              <a:t>‘dd’ utility syntax :</a:t>
            </a:r>
          </a:p>
        </p:txBody>
      </p:sp>
    </p:spTree>
    <p:extLst>
      <p:ext uri="{BB962C8B-B14F-4D97-AF65-F5344CB8AC3E}">
        <p14:creationId xmlns:p14="http://schemas.microsoft.com/office/powerpoint/2010/main" val="28018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2D50D8-1784-07E6-2519-81121E9C403E}"/>
              </a:ext>
            </a:extLst>
          </p:cNvPr>
          <p:cNvSpPr/>
          <p:nvPr/>
        </p:nvSpPr>
        <p:spPr>
          <a:xfrm>
            <a:off x="0" y="0"/>
            <a:ext cx="3476531" cy="30057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16E634-9D35-C399-3167-BB73627C147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78" y="116257"/>
            <a:ext cx="3558189" cy="308105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FE72927-C83B-D1E3-015C-FABEE84E81EF}"/>
              </a:ext>
            </a:extLst>
          </p:cNvPr>
          <p:cNvSpPr txBox="1"/>
          <p:nvPr/>
        </p:nvSpPr>
        <p:spPr>
          <a:xfrm>
            <a:off x="5739897" y="114819"/>
            <a:ext cx="4798337" cy="369332"/>
          </a:xfrm>
          <a:prstGeom prst="rect">
            <a:avLst/>
          </a:prstGeom>
          <a:noFill/>
        </p:spPr>
        <p:txBody>
          <a:bodyPr wrap="square" rtlCol="0">
            <a:spAutoFit/>
          </a:bodyPr>
          <a:lstStyle/>
          <a:p>
            <a:r>
              <a:rPr lang="en-US" dirty="0"/>
              <a:t>SPI (Serial Peripheral Interface) protocol :</a:t>
            </a:r>
          </a:p>
        </p:txBody>
      </p:sp>
      <p:sp>
        <p:nvSpPr>
          <p:cNvPr id="7" name="TextBox 6">
            <a:extLst>
              <a:ext uri="{FF2B5EF4-FFF2-40B4-BE49-F238E27FC236}">
                <a16:creationId xmlns:a16="http://schemas.microsoft.com/office/drawing/2014/main" id="{5EE8A967-D544-D887-446C-A6E2A3FE64B4}"/>
              </a:ext>
            </a:extLst>
          </p:cNvPr>
          <p:cNvSpPr txBox="1"/>
          <p:nvPr/>
        </p:nvSpPr>
        <p:spPr>
          <a:xfrm>
            <a:off x="4200807" y="743592"/>
            <a:ext cx="7623017" cy="4801314"/>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 protocol is used intensively in our implementation, SPI serves as interconnect between MCU and CAN bus module, MCU and Data flash.</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Before using the SPI protocol, underlying SPI hardware must be configured. In our implementation, MCU acts as master thus provides clock for the communication and MCP2515 CAN bus module acts as slave.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Since SPI is full duplex communication protocol, thus as master clock</a:t>
            </a:r>
          </a:p>
          <a:p>
            <a:r>
              <a:rPr lang="en-US" dirty="0">
                <a:latin typeface="Calibri" panose="020F0502020204030204" pitchFamily="34" charset="0"/>
                <a:ea typeface="Calibri" panose="020F0502020204030204" pitchFamily="34" charset="0"/>
                <a:cs typeface="Calibri" panose="020F0502020204030204" pitchFamily="34" charset="0"/>
              </a:rPr>
              <a:t>pulses, both master and slave shifts out data on SPI bus bit by bit in</a:t>
            </a:r>
          </a:p>
          <a:p>
            <a:r>
              <a:rPr lang="en-US" dirty="0">
                <a:latin typeface="Calibri" panose="020F0502020204030204" pitchFamily="34" charset="0"/>
                <a:ea typeface="Calibri" panose="020F0502020204030204" pitchFamily="34" charset="0"/>
                <a:cs typeface="Calibri" panose="020F0502020204030204" pitchFamily="34" charset="0"/>
              </a:rPr>
              <a:t>synchronization with clock pulses, this leads to exchange of dummy</a:t>
            </a:r>
          </a:p>
          <a:p>
            <a:r>
              <a:rPr lang="en-US" dirty="0">
                <a:latin typeface="Calibri" panose="020F0502020204030204" pitchFamily="34" charset="0"/>
                <a:ea typeface="Calibri" panose="020F0502020204030204" pitchFamily="34" charset="0"/>
                <a:cs typeface="Calibri" panose="020F0502020204030204" pitchFamily="34" charset="0"/>
              </a:rPr>
              <a:t>bytes even during transfer of useful data, thus the high-level software (HAL in conjugation with firmware) must handle and parse the received bytes to filter off relevant data and discard the dummy bytes, this software implementation totally depends on slave device architecture like how it accepts commands, arguments and sends out requested data.</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SPI protocol itself doesn’t handle data parsing and filtering.</a:t>
            </a:r>
          </a:p>
        </p:txBody>
      </p:sp>
      <p:sp>
        <p:nvSpPr>
          <p:cNvPr id="8" name="TextBox 7">
            <a:extLst>
              <a:ext uri="{FF2B5EF4-FFF2-40B4-BE49-F238E27FC236}">
                <a16:creationId xmlns:a16="http://schemas.microsoft.com/office/drawing/2014/main" id="{FDCB73CD-9352-6594-1B35-EB2D784722EB}"/>
              </a:ext>
            </a:extLst>
          </p:cNvPr>
          <p:cNvSpPr txBox="1"/>
          <p:nvPr/>
        </p:nvSpPr>
        <p:spPr>
          <a:xfrm>
            <a:off x="434566" y="3775295"/>
            <a:ext cx="2598345" cy="646331"/>
          </a:xfrm>
          <a:prstGeom prst="rect">
            <a:avLst/>
          </a:prstGeom>
          <a:noFill/>
          <a:ln w="19050">
            <a:solidFill>
              <a:schemeClr val="accent4">
                <a:lumMod val="50000"/>
              </a:schemeClr>
            </a:solidFill>
          </a:ln>
        </p:spPr>
        <p:txBody>
          <a:bodyPr wrap="square" rtlCol="0">
            <a:spAutoFit/>
          </a:bodyPr>
          <a:lstStyle/>
          <a:p>
            <a:r>
              <a:rPr lang="en-US" dirty="0"/>
              <a:t>SPI : Data-link layer</a:t>
            </a:r>
          </a:p>
          <a:p>
            <a:r>
              <a:rPr lang="en-US" dirty="0"/>
              <a:t>protocol / L2 protocol</a:t>
            </a:r>
          </a:p>
        </p:txBody>
      </p:sp>
      <p:sp>
        <p:nvSpPr>
          <p:cNvPr id="2" name="TextBox 1">
            <a:extLst>
              <a:ext uri="{FF2B5EF4-FFF2-40B4-BE49-F238E27FC236}">
                <a16:creationId xmlns:a16="http://schemas.microsoft.com/office/drawing/2014/main" id="{71D71BFE-95B1-9FBB-7381-8D9DC641846E}"/>
              </a:ext>
            </a:extLst>
          </p:cNvPr>
          <p:cNvSpPr txBox="1"/>
          <p:nvPr/>
        </p:nvSpPr>
        <p:spPr>
          <a:xfrm>
            <a:off x="144678" y="5886191"/>
            <a:ext cx="11941698" cy="646331"/>
          </a:xfrm>
          <a:prstGeom prst="rect">
            <a:avLst/>
          </a:prstGeom>
          <a:noFill/>
        </p:spPr>
        <p:txBody>
          <a:bodyPr wrap="square" rtlCol="0">
            <a:spAutoFit/>
          </a:bodyPr>
          <a:lstStyle/>
          <a:p>
            <a:r>
              <a:rPr lang="en-US" dirty="0"/>
              <a:t>USB bridging will connect the SPI based data flash to the computer via a SPI to USB inter-converter, on USB side. Linux will take care </a:t>
            </a:r>
            <a:r>
              <a:rPr lang="en-US"/>
              <a:t>of programming.</a:t>
            </a:r>
            <a:endParaRPr lang="en-US" dirty="0"/>
          </a:p>
        </p:txBody>
      </p:sp>
      <p:cxnSp>
        <p:nvCxnSpPr>
          <p:cNvPr id="9" name="Straight Connector 8">
            <a:extLst>
              <a:ext uri="{FF2B5EF4-FFF2-40B4-BE49-F238E27FC236}">
                <a16:creationId xmlns:a16="http://schemas.microsoft.com/office/drawing/2014/main" id="{2C0500A6-42E9-03AA-EE9D-5B442EE22104}"/>
              </a:ext>
            </a:extLst>
          </p:cNvPr>
          <p:cNvCxnSpPr/>
          <p:nvPr/>
        </p:nvCxnSpPr>
        <p:spPr>
          <a:xfrm>
            <a:off x="0" y="5694630"/>
            <a:ext cx="1219200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057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2F1614-FA35-0CD9-28C2-BC7889110967}"/>
              </a:ext>
            </a:extLst>
          </p:cNvPr>
          <p:cNvSpPr/>
          <p:nvPr/>
        </p:nvSpPr>
        <p:spPr>
          <a:xfrm>
            <a:off x="0" y="1"/>
            <a:ext cx="3974471" cy="16567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F13FB91-EACC-93CC-EB15-31E094CD658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85785"/>
            <a:ext cx="4389212" cy="180597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2D66DE1-573C-4072-34DE-82EE294CDC88}"/>
              </a:ext>
            </a:extLst>
          </p:cNvPr>
          <p:cNvSpPr txBox="1"/>
          <p:nvPr/>
        </p:nvSpPr>
        <p:spPr>
          <a:xfrm>
            <a:off x="5208759" y="119925"/>
            <a:ext cx="4671588" cy="369332"/>
          </a:xfrm>
          <a:prstGeom prst="rect">
            <a:avLst/>
          </a:prstGeom>
          <a:noFill/>
        </p:spPr>
        <p:txBody>
          <a:bodyPr wrap="square" rtlCol="0">
            <a:spAutoFit/>
          </a:bodyPr>
          <a:lstStyle/>
          <a:p>
            <a:r>
              <a:rPr lang="en-US" dirty="0"/>
              <a:t>CAN(Controller Area Network) protocol :</a:t>
            </a:r>
          </a:p>
        </p:txBody>
      </p:sp>
      <p:sp>
        <p:nvSpPr>
          <p:cNvPr id="7" name="TextBox 6">
            <a:extLst>
              <a:ext uri="{FF2B5EF4-FFF2-40B4-BE49-F238E27FC236}">
                <a16:creationId xmlns:a16="http://schemas.microsoft.com/office/drawing/2014/main" id="{70A92980-01D1-7DD5-3CBA-1651E9DE90A3}"/>
              </a:ext>
            </a:extLst>
          </p:cNvPr>
          <p:cNvSpPr txBox="1"/>
          <p:nvPr/>
        </p:nvSpPr>
        <p:spPr>
          <a:xfrm>
            <a:off x="5208759" y="563828"/>
            <a:ext cx="6234820" cy="313932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CAN has multiple variants like CAN 2.0A, CAN 2.0B, </a:t>
            </a:r>
            <a:r>
              <a:rPr lang="en-US" dirty="0" err="1">
                <a:latin typeface="Calibri" panose="020F0502020204030204" pitchFamily="34" charset="0"/>
                <a:ea typeface="Calibri" panose="020F0502020204030204" pitchFamily="34" charset="0"/>
                <a:cs typeface="Calibri" panose="020F0502020204030204" pitchFamily="34" charset="0"/>
              </a:rPr>
              <a:t>CANopen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 we’ll be using CAN 2.0B (extended CAN) which has 29 bits identifier field, Its backward compatible with CAN 2.0A as well.</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Data-link layer implementation is handled by MCP2515 CAN bus</a:t>
            </a:r>
          </a:p>
          <a:p>
            <a:r>
              <a:rPr lang="en-US" dirty="0">
                <a:latin typeface="Calibri" panose="020F0502020204030204" pitchFamily="34" charset="0"/>
                <a:ea typeface="Calibri" panose="020F0502020204030204" pitchFamily="34" charset="0"/>
                <a:cs typeface="Calibri" panose="020F0502020204030204" pitchFamily="34" charset="0"/>
              </a:rPr>
              <a:t>module which sends out data to other nodes on top of CAN bus</a:t>
            </a:r>
          </a:p>
          <a:p>
            <a:r>
              <a:rPr lang="en-US" dirty="0">
                <a:latin typeface="Calibri" panose="020F0502020204030204" pitchFamily="34" charset="0"/>
                <a:ea typeface="Calibri" panose="020F0502020204030204" pitchFamily="34" charset="0"/>
                <a:cs typeface="Calibri" panose="020F0502020204030204" pitchFamily="34" charset="0"/>
              </a:rPr>
              <a:t>encapsulated in CAN frame, size of this CAN frame depends on choice of CAN variant, for CAN 2.0B, size of each frame excluding</a:t>
            </a:r>
          </a:p>
          <a:p>
            <a:r>
              <a:rPr lang="en-US" dirty="0">
                <a:latin typeface="Calibri" panose="020F0502020204030204" pitchFamily="34" charset="0"/>
                <a:ea typeface="Calibri" panose="020F0502020204030204" pitchFamily="34" charset="0"/>
                <a:cs typeface="Calibri" panose="020F0502020204030204" pitchFamily="34" charset="0"/>
              </a:rPr>
              <a:t>Interframe space is typically  128 bits.</a:t>
            </a: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5D9895D-5E96-2F6B-484A-D41B27A1CE8D}"/>
              </a:ext>
            </a:extLst>
          </p:cNvPr>
          <p:cNvSpPr txBox="1"/>
          <p:nvPr/>
        </p:nvSpPr>
        <p:spPr>
          <a:xfrm>
            <a:off x="62514" y="2399167"/>
            <a:ext cx="4389211" cy="646331"/>
          </a:xfrm>
          <a:prstGeom prst="rect">
            <a:avLst/>
          </a:prstGeom>
          <a:noFill/>
          <a:ln w="19050">
            <a:solidFill>
              <a:schemeClr val="accent6">
                <a:lumMod val="75000"/>
              </a:schemeClr>
            </a:solidFill>
          </a:ln>
        </p:spPr>
        <p:txBody>
          <a:bodyPr wrap="square" rtlCol="0">
            <a:spAutoFit/>
          </a:bodyPr>
          <a:lstStyle/>
          <a:p>
            <a:r>
              <a:rPr lang="en-US" dirty="0"/>
              <a:t>CAN is multi-layered protocol spanning physical and data-link layers.</a:t>
            </a:r>
          </a:p>
        </p:txBody>
      </p:sp>
      <p:pic>
        <p:nvPicPr>
          <p:cNvPr id="4" name="Picture 3">
            <a:extLst>
              <a:ext uri="{FF2B5EF4-FFF2-40B4-BE49-F238E27FC236}">
                <a16:creationId xmlns:a16="http://schemas.microsoft.com/office/drawing/2014/main" id="{94DA4212-8196-0BAB-1364-D463BBB1C4F2}"/>
              </a:ext>
            </a:extLst>
          </p:cNvPr>
          <p:cNvPicPr>
            <a:picLocks noChangeAspect="1"/>
          </p:cNvPicPr>
          <p:nvPr/>
        </p:nvPicPr>
        <p:blipFill>
          <a:blip r:embed="rId4">
            <a:extLst>
              <a:ext uri="{28A0092B-C50C-407E-A947-70E740481C1C}">
                <a14:useLocalDpi xmlns:a14="http://schemas.microsoft.com/office/drawing/2010/main" val="0"/>
              </a:ext>
            </a:extLst>
          </a:blip>
          <a:srcRect t="4651" b="2632"/>
          <a:stretch/>
        </p:blipFill>
        <p:spPr>
          <a:xfrm>
            <a:off x="93908" y="3250194"/>
            <a:ext cx="9288171" cy="2534970"/>
          </a:xfrm>
          <a:prstGeom prst="rect">
            <a:avLst/>
          </a:prstGeom>
        </p:spPr>
      </p:pic>
      <p:sp>
        <p:nvSpPr>
          <p:cNvPr id="9" name="TextBox 8">
            <a:extLst>
              <a:ext uri="{FF2B5EF4-FFF2-40B4-BE49-F238E27FC236}">
                <a16:creationId xmlns:a16="http://schemas.microsoft.com/office/drawing/2014/main" id="{131B2B4B-516A-8567-077C-D77AE7ABC900}"/>
              </a:ext>
            </a:extLst>
          </p:cNvPr>
          <p:cNvSpPr txBox="1"/>
          <p:nvPr/>
        </p:nvSpPr>
        <p:spPr>
          <a:xfrm>
            <a:off x="93907" y="5861991"/>
            <a:ext cx="12004183"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Each CAN frame carries only 8 bytes of data and since we’re using J1939 on top of CAN, thus Data[0] will be used by J1939 Transport layer for frame sequencing, thus only 7 byte of firmware data will be transferred per CAN frame, since only 1 byte is used for frame sequencing, thus one J1939 packet can hold max up-to 1785 bytes (7*255).</a:t>
            </a:r>
          </a:p>
        </p:txBody>
      </p:sp>
      <p:cxnSp>
        <p:nvCxnSpPr>
          <p:cNvPr id="11" name="Straight Arrow Connector 10">
            <a:extLst>
              <a:ext uri="{FF2B5EF4-FFF2-40B4-BE49-F238E27FC236}">
                <a16:creationId xmlns:a16="http://schemas.microsoft.com/office/drawing/2014/main" id="{BB122AE6-C7BF-61CD-7BDB-23D96F8914E2}"/>
              </a:ext>
            </a:extLst>
          </p:cNvPr>
          <p:cNvCxnSpPr/>
          <p:nvPr/>
        </p:nvCxnSpPr>
        <p:spPr>
          <a:xfrm>
            <a:off x="9382079" y="3628579"/>
            <a:ext cx="6518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9A3D0B6-4E76-8670-3F64-A653B45A5C83}"/>
              </a:ext>
            </a:extLst>
          </p:cNvPr>
          <p:cNvSpPr txBox="1"/>
          <p:nvPr/>
        </p:nvSpPr>
        <p:spPr>
          <a:xfrm>
            <a:off x="10201626" y="3250194"/>
            <a:ext cx="1896465" cy="1384995"/>
          </a:xfrm>
          <a:prstGeom prst="rect">
            <a:avLst/>
          </a:prstGeom>
          <a:noFill/>
          <a:ln w="19050">
            <a:solidFill>
              <a:schemeClr val="accent4">
                <a:lumMod val="50000"/>
              </a:schemeClr>
            </a:solidFill>
          </a:ln>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Extended data frame,</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SRR and IDE always 1, RTR depends on whether frame contains data (0) or data request (1).</a:t>
            </a:r>
          </a:p>
        </p:txBody>
      </p:sp>
    </p:spTree>
    <p:extLst>
      <p:ext uri="{BB962C8B-B14F-4D97-AF65-F5344CB8AC3E}">
        <p14:creationId xmlns:p14="http://schemas.microsoft.com/office/powerpoint/2010/main" val="302272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890F1-559C-7697-1F16-2760D93E601F}"/>
              </a:ext>
            </a:extLst>
          </p:cNvPr>
          <p:cNvPicPr>
            <a:picLocks noChangeAspect="1"/>
          </p:cNvPicPr>
          <p:nvPr/>
        </p:nvPicPr>
        <p:blipFill>
          <a:blip r:embed="rId2">
            <a:extLst>
              <a:ext uri="{28A0092B-C50C-407E-A947-70E740481C1C}">
                <a14:useLocalDpi xmlns:a14="http://schemas.microsoft.com/office/drawing/2010/main" val="0"/>
              </a:ext>
            </a:extLst>
          </a:blip>
          <a:srcRect l="9819" t="6468" r="7225" b="10231"/>
          <a:stretch/>
        </p:blipFill>
        <p:spPr>
          <a:xfrm rot="359179">
            <a:off x="113283" y="108642"/>
            <a:ext cx="4162814" cy="23901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a:extLst>
              <a:ext uri="{FF2B5EF4-FFF2-40B4-BE49-F238E27FC236}">
                <a16:creationId xmlns:a16="http://schemas.microsoft.com/office/drawing/2014/main" id="{E52D9C21-1A4C-CD3A-6D79-28178FDAB524}"/>
              </a:ext>
            </a:extLst>
          </p:cNvPr>
          <p:cNvSpPr txBox="1"/>
          <p:nvPr/>
        </p:nvSpPr>
        <p:spPr>
          <a:xfrm>
            <a:off x="5549774" y="208230"/>
            <a:ext cx="2761307" cy="369332"/>
          </a:xfrm>
          <a:prstGeom prst="rect">
            <a:avLst/>
          </a:prstGeom>
          <a:noFill/>
        </p:spPr>
        <p:txBody>
          <a:bodyPr wrap="square" rtlCol="0">
            <a:spAutoFit/>
          </a:bodyPr>
          <a:lstStyle/>
          <a:p>
            <a:r>
              <a:rPr lang="en-US" dirty="0">
                <a:highlight>
                  <a:srgbClr val="00FFFF"/>
                </a:highlight>
              </a:rPr>
              <a:t> J1939 Protocol :</a:t>
            </a:r>
          </a:p>
        </p:txBody>
      </p:sp>
      <p:sp>
        <p:nvSpPr>
          <p:cNvPr id="5" name="TextBox 4">
            <a:extLst>
              <a:ext uri="{FF2B5EF4-FFF2-40B4-BE49-F238E27FC236}">
                <a16:creationId xmlns:a16="http://schemas.microsoft.com/office/drawing/2014/main" id="{B97BC2AA-DE7B-AB00-8FB0-11026E867F4B}"/>
              </a:ext>
            </a:extLst>
          </p:cNvPr>
          <p:cNvSpPr txBox="1"/>
          <p:nvPr/>
        </p:nvSpPr>
        <p:spPr>
          <a:xfrm>
            <a:off x="4635374" y="688063"/>
            <a:ext cx="7333307" cy="5078313"/>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is core industrial protocol used in large machineries and automotive vehicles. J1939 uses CAN as its physical layer protocol to ensure communication, the application layer of this maps the data and ID into a buffer which is then passed to the transport layer which in turn write the relevant data of CAN frame like 29 bits ID, 8 bytes data, IDE and RTR bits and then sets transmission request bit in ‘TXRTSCTRL’ register using MCP2515 drivers. </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Application layer is responsible for handling type of data being sent (PGN), Receiver/Transmitter node address, node address management using networking layer, decision making for transport layer handler type (broadcast/P2P).</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Transport layer is skipped if the size of data to be sent is 8 bytes or less, in this scenario, application layer will directly call MCP2515 drivers to transport the data. In our case, the entire data has to be grouped into multiple J1939 packets since J1939 allows addressing up-to 255 frames for each packet because of the protocol design.</a:t>
            </a:r>
          </a:p>
        </p:txBody>
      </p:sp>
      <p:sp>
        <p:nvSpPr>
          <p:cNvPr id="6" name="TextBox 5">
            <a:extLst>
              <a:ext uri="{FF2B5EF4-FFF2-40B4-BE49-F238E27FC236}">
                <a16:creationId xmlns:a16="http://schemas.microsoft.com/office/drawing/2014/main" id="{E7658B89-3B2A-AC3C-FC0E-6EE2D5399472}"/>
              </a:ext>
            </a:extLst>
          </p:cNvPr>
          <p:cNvSpPr txBox="1"/>
          <p:nvPr/>
        </p:nvSpPr>
        <p:spPr>
          <a:xfrm>
            <a:off x="345582" y="3453897"/>
            <a:ext cx="4043800" cy="1200329"/>
          </a:xfrm>
          <a:prstGeom prst="rect">
            <a:avLst/>
          </a:prstGeom>
          <a:noFill/>
          <a:ln w="19050">
            <a:solidFill>
              <a:schemeClr val="accent4">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is multi-layered protocol spanning Application layer and transport layer, though spans some part of Networking layer as well via node addressing. </a:t>
            </a:r>
          </a:p>
        </p:txBody>
      </p:sp>
      <p:sp>
        <p:nvSpPr>
          <p:cNvPr id="8" name="TextBox 7">
            <a:extLst>
              <a:ext uri="{FF2B5EF4-FFF2-40B4-BE49-F238E27FC236}">
                <a16:creationId xmlns:a16="http://schemas.microsoft.com/office/drawing/2014/main" id="{F9020E83-BCFE-9F38-601B-BB1BDEEF06CD}"/>
              </a:ext>
            </a:extLst>
          </p:cNvPr>
          <p:cNvSpPr txBox="1"/>
          <p:nvPr/>
        </p:nvSpPr>
        <p:spPr>
          <a:xfrm>
            <a:off x="345582" y="5695662"/>
            <a:ext cx="11745362"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Transport layer handlers are of two types, BAM (Broadcast Announcement Message) and CMDT (Connection Mode Data transfer). As per our deliverables, we need to implement CMDT for node-to-node file transfer.</a:t>
            </a:r>
          </a:p>
        </p:txBody>
      </p:sp>
    </p:spTree>
    <p:extLst>
      <p:ext uri="{BB962C8B-B14F-4D97-AF65-F5344CB8AC3E}">
        <p14:creationId xmlns:p14="http://schemas.microsoft.com/office/powerpoint/2010/main" val="1695692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t">
  <a:themeElements>
    <a:clrScheme name="01">
      <a:dk1>
        <a:srgbClr val="000000"/>
      </a:dk1>
      <a:lt1>
        <a:sysClr val="window" lastClr="FFFFFF"/>
      </a:lt1>
      <a:dk2>
        <a:srgbClr val="2D3436"/>
      </a:dk2>
      <a:lt2>
        <a:srgbClr val="DFE6E9"/>
      </a:lt2>
      <a:accent1>
        <a:srgbClr val="55EFC4"/>
      </a:accent1>
      <a:accent2>
        <a:srgbClr val="81ECEC"/>
      </a:accent2>
      <a:accent3>
        <a:srgbClr val="74B9FF"/>
      </a:accent3>
      <a:accent4>
        <a:srgbClr val="A29BFE"/>
      </a:accent4>
      <a:accent5>
        <a:srgbClr val="FAB1A0"/>
      </a:accent5>
      <a:accent6>
        <a:srgbClr val="FF7675"/>
      </a:accent6>
      <a:hlink>
        <a:srgbClr val="0563C1"/>
      </a:hlink>
      <a:folHlink>
        <a:srgbClr val="954F72"/>
      </a:folHlink>
    </a:clrScheme>
    <a:fontScheme name="Montserrat ExtraBold - Open Sans">
      <a:majorFont>
        <a:latin typeface="Montserrat Extra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ri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4.xml><?xml version="1.0" encoding="utf-8"?>
<a:theme xmlns:a="http://schemas.openxmlformats.org/drawingml/2006/main" name="Dri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7" Type="http://schemas.microsoft.com/office/2011/relationships/webextension" Target="webextension7.xml"/><Relationship Id="rId2" Type="http://schemas.microsoft.com/office/2011/relationships/webextension" Target="webextension2.xml"/><Relationship Id="rId1" Type="http://schemas.microsoft.com/office/2011/relationships/webextension" Target="webextension1.xml"/><Relationship Id="rId6" Type="http://schemas.microsoft.com/office/2011/relationships/webextension" Target="webextension6.xml"/><Relationship Id="rId5" Type="http://schemas.microsoft.com/office/2011/relationships/webextension" Target="webextension5.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 dockstate="right" visibility="0" width="350" row="2">
    <wetp:webextensionref xmlns:r="http://schemas.openxmlformats.org/officeDocument/2006/relationships" r:id="rId3"/>
  </wetp:taskpane>
  <wetp:taskpane dockstate="right" visibility="0" width="350" row="6">
    <wetp:webextensionref xmlns:r="http://schemas.openxmlformats.org/officeDocument/2006/relationships" r:id="rId4"/>
  </wetp:taskpane>
  <wetp:taskpane dockstate="right" visibility="0" width="350" row="3">
    <wetp:webextensionref xmlns:r="http://schemas.openxmlformats.org/officeDocument/2006/relationships" r:id="rId5"/>
  </wetp:taskpane>
  <wetp:taskpane dockstate="right" visibility="0" width="350" row="9">
    <wetp:webextensionref xmlns:r="http://schemas.openxmlformats.org/officeDocument/2006/relationships" r:id="rId6"/>
  </wetp:taskpane>
  <wetp:taskpane dockstate="right" visibility="0" width="350" row="10">
    <wetp:webextensionref xmlns:r="http://schemas.openxmlformats.org/officeDocument/2006/relationships" r:id="rId7"/>
  </wetp:taskpane>
</wetp:taskpanes>
</file>

<file path=ppt/webextensions/webextension1.xml><?xml version="1.0" encoding="utf-8"?>
<we:webextension xmlns:we="http://schemas.microsoft.com/office/webextensions/webextension/2010/11" id="{A7766BAB-DE44-4778-83EC-33EEBA1C89E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20D02657-705D-4215-9F46-96B508151F0B}">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E574C47B-78A1-40DF-A709-007A9E286DBA}">
  <we:reference id="wa200006038" version="1.0.0.3" store="en-US" storeType="OMEX"/>
  <we:alternateReferences>
    <we:reference id="wa200006038" version="1.0.0.3" store="wa200006038" storeType="OMEX"/>
  </we:alternateReferences>
  <we:properties>
    <we:property name="pptx_export_from_biorender" value="fals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ppt/webextensions/webextension4.xml><?xml version="1.0" encoding="utf-8"?>
<we:webextension xmlns:we="http://schemas.microsoft.com/office/webextensions/webextension/2010/11" id="{1494FFF7-D1A7-4D85-866B-39796FF78A7B}">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ppt/webextensions/webextension5.xml><?xml version="1.0" encoding="utf-8"?>
<we:webextension xmlns:we="http://schemas.microsoft.com/office/webextensions/webextension/2010/11" id="{D48EBD63-87F3-46F8-A6CD-45FC72F6C7AC}">
  <we:reference id="wa200001409" version="2.0.0.0" store="en-US"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6.xml><?xml version="1.0" encoding="utf-8"?>
<we:webextension xmlns:we="http://schemas.microsoft.com/office/webextensions/webextension/2010/11" id="{1B85A3E7-52FA-42E1-924D-41F2EBC5D486}">
  <we:reference id="wa104381411" version="2.4.5.0" store="en-US" storeType="OMEX"/>
  <we:alternateReferences>
    <we:reference id="WA104381411" version="2.4.5.0" store="WA104381411" storeType="OMEX"/>
  </we:alternateReferences>
  <we:properties/>
  <we:bindings/>
  <we:snapshot xmlns:r="http://schemas.openxmlformats.org/officeDocument/2006/relationships"/>
</we:webextension>
</file>

<file path=ppt/webextensions/webextension7.xml><?xml version="1.0" encoding="utf-8"?>
<we:webextension xmlns:we="http://schemas.microsoft.com/office/webextensions/webextension/2010/11" id="{4133D993-7F23-4103-BDE2-7284EDD1051D}">
  <we:reference id="wa200001396" version="5.1.1.0" store="en-US" storeType="OMEX"/>
  <we:alternateReferences>
    <we:reference id="WA200001396" version="5.1.1.0" store="WA20000139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10007</TotalTime>
  <Words>4637</Words>
  <Application>Microsoft Office PowerPoint</Application>
  <PresentationFormat>Widescreen</PresentationFormat>
  <Paragraphs>458</Paragraphs>
  <Slides>31</Slides>
  <Notes>4</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31</vt:i4>
      </vt:variant>
    </vt:vector>
  </HeadingPairs>
  <TitlesOfParts>
    <vt:vector size="48" baseType="lpstr">
      <vt:lpstr>Arial</vt:lpstr>
      <vt:lpstr>Arial Rounded MT Bold</vt:lpstr>
      <vt:lpstr>Bahnschrift SemiBold</vt:lpstr>
      <vt:lpstr>Baskerville Old Face</vt:lpstr>
      <vt:lpstr>Bradley Hand ITC</vt:lpstr>
      <vt:lpstr>Calibri</vt:lpstr>
      <vt:lpstr>Calibri Light</vt:lpstr>
      <vt:lpstr>Cambria Math</vt:lpstr>
      <vt:lpstr>LiberationSerif</vt:lpstr>
      <vt:lpstr>Montserrat ExtraBold</vt:lpstr>
      <vt:lpstr>Open Sans</vt:lpstr>
      <vt:lpstr>Roboto</vt:lpstr>
      <vt:lpstr>Wingdings</vt:lpstr>
      <vt:lpstr>Office Theme</vt:lpstr>
      <vt:lpstr>Mint</vt:lpstr>
      <vt:lpstr>Drift</vt:lpstr>
      <vt:lpstr>Drift</vt:lpstr>
      <vt:lpstr>PowerPoint Presentation</vt:lpstr>
      <vt:lpstr>PowerPoint Presentation</vt:lpstr>
      <vt:lpstr>PowerPoint Presentation</vt:lpstr>
      <vt:lpstr>Controller Area Network Block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mercapt choudhary</dc:creator>
  <cp:lastModifiedBy>mercapt choudhary</cp:lastModifiedBy>
  <cp:revision>2</cp:revision>
  <dcterms:created xsi:type="dcterms:W3CDTF">2024-12-01T17:55:11Z</dcterms:created>
  <dcterms:modified xsi:type="dcterms:W3CDTF">2024-12-10T19:00:46Z</dcterms:modified>
</cp:coreProperties>
</file>